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80" r:id="rId3"/>
    <p:sldId id="285" r:id="rId4"/>
    <p:sldId id="286" r:id="rId5"/>
    <p:sldId id="287" r:id="rId6"/>
    <p:sldId id="258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8" d="100"/>
          <a:sy n="78" d="100"/>
        </p:scale>
        <p:origin x="-11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5929-E9FE-4907-917D-E76BA7C8303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3048000"/>
            <a:ext cx="52026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AMAZON RDS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RDS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066800"/>
            <a:ext cx="7543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RDS:</a:t>
            </a:r>
          </a:p>
          <a:p>
            <a:r>
              <a:rPr lang="en-US" dirty="0" smtClean="0"/>
              <a:t>Amazon Relational Database Service (Amazon </a:t>
            </a:r>
            <a:r>
              <a:rPr lang="en-US" b="1" dirty="0" smtClean="0"/>
              <a:t>RDS</a:t>
            </a:r>
            <a:r>
              <a:rPr lang="en-US" dirty="0" smtClean="0"/>
              <a:t>) makes it easy to set up, operate, and scale a relational database in the cloud. It provides cost-efficient and resizable capacity while automating time-consuming administration tasks such as hardware provisioning, database setup, patching and backups.</a:t>
            </a:r>
          </a:p>
          <a:p>
            <a:r>
              <a:rPr lang="en-US" dirty="0" smtClean="0"/>
              <a:t>-Structured and Schema based storage</a:t>
            </a:r>
          </a:p>
          <a:p>
            <a:r>
              <a:rPr lang="en-US" dirty="0" smtClean="0"/>
              <a:t>-Physical &amp; Logical Schema (tables, views, </a:t>
            </a:r>
            <a:r>
              <a:rPr lang="en-US" smtClean="0"/>
              <a:t>integrity constraints)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352800"/>
            <a:ext cx="4943475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RDS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75438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Key Concepts: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Master Replica and Cross-Region Replica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Snapshots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Clustering – Read / Write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Restore from s3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Reserved instances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RDS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75438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Pre-Defined DBS: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MySQL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PostgreSQL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SQL Server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ORACLE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AMAZON AURORA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MariaDB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RDS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75438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Key Benefits: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Lower administrative burden. Easy to use.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Performance. General Purpose (SSD) Storage.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Scalability. Push-button compute scaling.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Availability and durability. Automated backups.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Security. Encryption at rest and in transit.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Manageability. Monitoring and metrics.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Cost-effectiveness. Pay only for what you use.</a:t>
            </a:r>
          </a:p>
          <a:p>
            <a:pPr marL="342900" indent="-342900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DIFFRENCES BETWEEN DB’S</a:t>
            </a:r>
            <a:endParaRPr lang="en-US" sz="3600" b="1" dirty="0"/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905000"/>
            <a:ext cx="83058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7200" y="838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srgbClr val="FF0000"/>
                </a:solidFill>
              </a:rPr>
              <a:t>Types of  Databases: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Structured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Semi-Structured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RDS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2590800" y="3048000"/>
            <a:ext cx="3278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1267</TotalTime>
  <Words>116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RDS</vt:lpstr>
      <vt:lpstr>RDS</vt:lpstr>
      <vt:lpstr>RDS</vt:lpstr>
      <vt:lpstr>RDS</vt:lpstr>
      <vt:lpstr>DIFFRENCES BETWEEN DB’S</vt:lpstr>
      <vt:lpstr>RDS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admin</dc:creator>
  <cp:lastModifiedBy>admin</cp:lastModifiedBy>
  <cp:revision>185</cp:revision>
  <dcterms:created xsi:type="dcterms:W3CDTF">2019-10-21T14:58:09Z</dcterms:created>
  <dcterms:modified xsi:type="dcterms:W3CDTF">2021-06-25T05:05:10Z</dcterms:modified>
</cp:coreProperties>
</file>