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63" r:id="rId5"/>
    <p:sldId id="264" r:id="rId6"/>
    <p:sldId id="280" r:id="rId7"/>
    <p:sldId id="278" r:id="rId8"/>
    <p:sldId id="279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8" d="100"/>
          <a:sy n="78" d="100"/>
        </p:scale>
        <p:origin x="-11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mashenson.com/schema-read-vs-schema-write-explain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45719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7554" y="2438400"/>
            <a:ext cx="60027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WHAT IS DYNAMODB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CREATE DYNAMODB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DYNAMODB CLI COMMANDS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SUPPORTIVE DOCUMENT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IS DYNAMODB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5438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What is </a:t>
            </a:r>
            <a:r>
              <a:rPr lang="en-US" sz="1600" b="1" dirty="0" err="1" smtClean="0">
                <a:solidFill>
                  <a:srgbClr val="FF0000"/>
                </a:solidFill>
              </a:rPr>
              <a:t>DynamoDB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600" dirty="0" err="1" smtClean="0"/>
              <a:t>DynamoDB</a:t>
            </a:r>
            <a:r>
              <a:rPr lang="en-US" sz="1600" dirty="0" smtClean="0"/>
              <a:t> fully managed cloud </a:t>
            </a:r>
            <a:r>
              <a:rPr lang="en-US" sz="1600" dirty="0" err="1" smtClean="0">
                <a:hlinkClick r:id="rId2"/>
              </a:rPr>
              <a:t>NoSQL</a:t>
            </a:r>
            <a:r>
              <a:rPr lang="en-US" sz="1600" dirty="0" smtClean="0">
                <a:hlinkClick r:id="rId2"/>
              </a:rPr>
              <a:t> database</a:t>
            </a:r>
            <a:r>
              <a:rPr lang="en-US" sz="1600" dirty="0" smtClean="0"/>
              <a:t> that supports both document and key value store models. Amazon touts </a:t>
            </a:r>
            <a:r>
              <a:rPr lang="en-US" sz="1600" dirty="0" err="1" smtClean="0"/>
              <a:t>DynamoDB</a:t>
            </a:r>
            <a:r>
              <a:rPr lang="en-US" sz="1600" dirty="0" smtClean="0"/>
              <a:t> as the most popular Cloud based NOSQL database. </a:t>
            </a:r>
            <a:r>
              <a:rPr lang="en-US" sz="1600" dirty="0" err="1" smtClean="0"/>
              <a:t>DynamoDB</a:t>
            </a:r>
            <a:r>
              <a:rPr lang="en-US" sz="1600" dirty="0" smtClean="0"/>
              <a:t> is </a:t>
            </a:r>
            <a:r>
              <a:rPr lang="en-US" sz="1600" dirty="0" err="1" smtClean="0"/>
              <a:t>NoSQL</a:t>
            </a:r>
            <a:r>
              <a:rPr lang="en-US" sz="1600" dirty="0" smtClean="0"/>
              <a:t> database not a traditional relational database thus does not support Joins.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Below are a few more key characteristics of </a:t>
            </a:r>
            <a:r>
              <a:rPr lang="en-US" sz="1600" b="1" dirty="0" err="1" smtClean="0">
                <a:solidFill>
                  <a:srgbClr val="FF0000"/>
                </a:solidFill>
              </a:rPr>
              <a:t>DyanmoDB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600" dirty="0" err="1" smtClean="0"/>
              <a:t>DynamoDB</a:t>
            </a:r>
            <a:r>
              <a:rPr lang="en-US" sz="1600" dirty="0" smtClean="0"/>
              <a:t> Characteristics</a:t>
            </a:r>
          </a:p>
          <a:p>
            <a:r>
              <a:rPr lang="en-US" sz="1600" dirty="0" smtClean="0"/>
              <a:t>Fully Managed </a:t>
            </a:r>
            <a:r>
              <a:rPr lang="en-US" sz="1600" dirty="0" err="1" smtClean="0"/>
              <a:t>NoSQL</a:t>
            </a:r>
            <a:r>
              <a:rPr lang="en-US" sz="1600" dirty="0" smtClean="0"/>
              <a:t> Database</a:t>
            </a:r>
          </a:p>
          <a:p>
            <a:r>
              <a:rPr lang="en-US" sz="1600" dirty="0" smtClean="0"/>
              <a:t>Key-value pair </a:t>
            </a:r>
            <a:r>
              <a:rPr lang="en-US" sz="1600" dirty="0" err="1" smtClean="0"/>
              <a:t>NoDSQL</a:t>
            </a:r>
            <a:r>
              <a:rPr lang="en-US" sz="1600" dirty="0" smtClean="0"/>
              <a:t> Database</a:t>
            </a:r>
          </a:p>
          <a:p>
            <a:r>
              <a:rPr lang="en-US" sz="1600" dirty="0" smtClean="0"/>
              <a:t>Durable across 3 availability zones</a:t>
            </a:r>
          </a:p>
          <a:p>
            <a:r>
              <a:rPr lang="en-US" sz="1600" dirty="0" smtClean="0"/>
              <a:t>Hardware is a performance play with dedicated SSD</a:t>
            </a:r>
          </a:p>
          <a:p>
            <a:r>
              <a:rPr lang="en-US" sz="1600" dirty="0" smtClean="0"/>
              <a:t>Scales up or down without any down time</a:t>
            </a:r>
          </a:p>
          <a:p>
            <a:r>
              <a:rPr lang="en-US" sz="1600" dirty="0" smtClean="0"/>
              <a:t>Heavy support for JSON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ARCHITECTURE – TRADITIONAL DWH</a:t>
            </a:r>
            <a:endParaRPr lang="en-US" sz="3600" dirty="0"/>
          </a:p>
        </p:txBody>
      </p:sp>
      <p:pic>
        <p:nvPicPr>
          <p:cNvPr id="419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171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058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DYNAMODB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 COMMANDS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810000"/>
            <a:ext cx="78486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[root@ip-172-31-14-212 ~]# </a:t>
            </a:r>
            <a:r>
              <a:rPr lang="en-US" sz="1400" b="1" dirty="0" err="1" smtClean="0">
                <a:solidFill>
                  <a:srgbClr val="FF0000"/>
                </a:solidFill>
              </a:rPr>
              <a:t>aws</a:t>
            </a:r>
            <a:r>
              <a:rPr lang="en-US" sz="1400" b="1" dirty="0" smtClean="0">
                <a:solidFill>
                  <a:srgbClr val="FF0000"/>
                </a:solidFill>
              </a:rPr>
              <a:t> configure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AWS Access Key ID [None]: V4A6A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AWS Secret Access Key [None]: PmDFyCn3BUIP3F75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Default region name [None]: ap-south-1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Default output format [None]: </a:t>
            </a:r>
            <a:r>
              <a:rPr lang="en-US" sz="1400" b="1" dirty="0" err="1" smtClean="0">
                <a:solidFill>
                  <a:srgbClr val="FF0000"/>
                </a:solidFill>
              </a:rPr>
              <a:t>json</a:t>
            </a:r>
            <a:r>
              <a:rPr lang="en-US" sz="1400" b="1" dirty="0" smtClean="0">
                <a:solidFill>
                  <a:srgbClr val="FF0000"/>
                </a:solidFill>
              </a:rPr>
              <a:t> or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524000"/>
            <a:ext cx="77724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ec2 Amazon </a:t>
            </a:r>
            <a:r>
              <a:rPr lang="en-US" sz="1400" dirty="0" err="1" smtClean="0"/>
              <a:t>linux</a:t>
            </a:r>
            <a:endParaRPr lang="en-US" sz="1400" dirty="0" smtClean="0"/>
          </a:p>
          <a:p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–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aws</a:t>
            </a:r>
            <a:r>
              <a:rPr lang="en-US" sz="1400" dirty="0" smtClean="0"/>
              <a:t> configure</a:t>
            </a:r>
          </a:p>
          <a:p>
            <a:r>
              <a:rPr lang="en-US" sz="1400" b="1" dirty="0" smtClean="0"/>
              <a:t>Console – user name (</a:t>
            </a:r>
            <a:r>
              <a:rPr lang="en-US" sz="1400" b="1" dirty="0" err="1" smtClean="0"/>
              <a:t>Shivaji</a:t>
            </a:r>
            <a:r>
              <a:rPr lang="en-US" sz="1400" b="1" dirty="0" smtClean="0"/>
              <a:t>) – My security Credentials – access key</a:t>
            </a:r>
          </a:p>
          <a:p>
            <a:r>
              <a:rPr lang="en-US" sz="1400" dirty="0" smtClean="0"/>
              <a:t>Access key, Secret access key, Region, format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058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DYNAMODB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 COMMANDS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703493"/>
            <a:ext cx="83820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Scan a Table</a:t>
            </a:r>
          </a:p>
          <a:p>
            <a:r>
              <a:rPr lang="en-US" sz="1400" b="1" dirty="0" err="1" smtClean="0"/>
              <a:t>aws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dynamodb</a:t>
            </a:r>
            <a:r>
              <a:rPr lang="en-US" sz="1400" b="1" dirty="0" smtClean="0"/>
              <a:t> scan – </a:t>
            </a:r>
            <a:r>
              <a:rPr lang="en-US" sz="1400" dirty="0" smtClean="0"/>
              <a:t>Returns one or more items from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table. Different from query because scan is a </a:t>
            </a:r>
            <a:r>
              <a:rPr lang="en-US" sz="1400" b="1" dirty="0" smtClean="0"/>
              <a:t>brute force query</a:t>
            </a:r>
            <a:r>
              <a:rPr lang="en-US" sz="1400" dirty="0" smtClean="0"/>
              <a:t>. Since scan will walk the entire table make sure to use sparingly.</a:t>
            </a:r>
          </a:p>
          <a:p>
            <a:r>
              <a:rPr lang="en-US" sz="1400" dirty="0" err="1" smtClean="0"/>
              <a:t>aws</a:t>
            </a:r>
            <a:r>
              <a:rPr lang="en-US" sz="1400" dirty="0" smtClean="0"/>
              <a:t>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scan --table-name </a:t>
            </a:r>
            <a:r>
              <a:rPr lang="en-US" sz="1400" dirty="0" err="1" smtClean="0"/>
              <a:t>MusicCollection</a:t>
            </a:r>
            <a:endParaRPr lang="en-US" sz="1400" dirty="0" smtClean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274528"/>
            <a:ext cx="8382000" cy="131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Create a Table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dynamodb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create-table --table-name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MusicCollection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--attribute-definitions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Artist,AttributeType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SongTitle,AttributeType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=S --key-schema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Artist,KeyType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=HASH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SongTitle,KeyType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=RANGE --provisioned-throughput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ReadCapacityUnits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=5,WriteCapacityUnits=5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833336"/>
            <a:ext cx="8382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Describe Table</a:t>
            </a:r>
          </a:p>
          <a:p>
            <a:r>
              <a:rPr lang="en-US" sz="1400" b="1" dirty="0" err="1" smtClean="0"/>
              <a:t>aws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dynamodb</a:t>
            </a:r>
            <a:r>
              <a:rPr lang="en-US" sz="1400" b="1" dirty="0" smtClean="0"/>
              <a:t> describe-table –</a:t>
            </a:r>
            <a:r>
              <a:rPr lang="en-US" sz="1400" dirty="0" smtClean="0"/>
              <a:t>  Explains from an AWS perspective the table structure.</a:t>
            </a:r>
          </a:p>
          <a:p>
            <a:r>
              <a:rPr lang="en-US" sz="1400" dirty="0" err="1" smtClean="0"/>
              <a:t>aws</a:t>
            </a:r>
            <a:r>
              <a:rPr lang="en-US" sz="1400" dirty="0" smtClean="0"/>
              <a:t>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describe-table --table-name </a:t>
            </a:r>
            <a:r>
              <a:rPr lang="en-US" sz="1400" dirty="0" err="1" smtClean="0"/>
              <a:t>MusicCollection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81000" y="4823936"/>
            <a:ext cx="8382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List Tables</a:t>
            </a:r>
          </a:p>
          <a:p>
            <a:r>
              <a:rPr lang="en-US" sz="1400" b="1" dirty="0" err="1" smtClean="0"/>
              <a:t>aws</a:t>
            </a:r>
            <a:r>
              <a:rPr lang="en-US" sz="1400" b="1" dirty="0" smtClean="0"/>
              <a:t> </a:t>
            </a:r>
            <a:r>
              <a:rPr lang="en-US" sz="1400" b="1" dirty="0" err="1" smtClean="0"/>
              <a:t>dynamodb</a:t>
            </a:r>
            <a:r>
              <a:rPr lang="en-US" sz="1400" b="1" dirty="0" smtClean="0"/>
              <a:t> list-tables – </a:t>
            </a:r>
            <a:r>
              <a:rPr lang="en-US" sz="1400" dirty="0" smtClean="0"/>
              <a:t>List all tables in region.</a:t>
            </a:r>
          </a:p>
          <a:p>
            <a:r>
              <a:rPr lang="en-US" sz="1400" dirty="0" err="1" smtClean="0"/>
              <a:t>aws</a:t>
            </a:r>
            <a:r>
              <a:rPr lang="en-US" sz="1400" dirty="0" smtClean="0"/>
              <a:t>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list-tables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814536"/>
            <a:ext cx="8382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Delete Table</a:t>
            </a:r>
          </a:p>
          <a:p>
            <a:r>
              <a:rPr lang="en-US" sz="1400" b="1" dirty="0" err="1" smtClean="0"/>
              <a:t>aws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dynamodb</a:t>
            </a:r>
            <a:r>
              <a:rPr lang="en-US" sz="1400" b="1" dirty="0" smtClean="0"/>
              <a:t> delete-table –</a:t>
            </a:r>
            <a:r>
              <a:rPr lang="en-US" sz="1400" dirty="0" smtClean="0"/>
              <a:t> Deletes table and all configurations associated including indexes.</a:t>
            </a:r>
          </a:p>
          <a:p>
            <a:r>
              <a:rPr lang="en-US" sz="1400" dirty="0" err="1" smtClean="0"/>
              <a:t>aws</a:t>
            </a:r>
            <a:r>
              <a:rPr lang="en-US" sz="1400" dirty="0" smtClean="0"/>
              <a:t>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delete-table --table-name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DYNAMODB CLI COMMANDS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620000" cy="569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Put Item</a:t>
            </a:r>
          </a:p>
          <a:p>
            <a:r>
              <a:rPr lang="en-US" sz="1300" dirty="0" err="1" smtClean="0"/>
              <a:t>aws</a:t>
            </a:r>
            <a:r>
              <a:rPr lang="en-US" sz="1300" dirty="0" smtClean="0"/>
              <a:t>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put-item – Add new items or update existing item to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table. Using JSON helps add better structure for parameters and allows developer/administrators to not have type all on one line</a:t>
            </a:r>
          </a:p>
          <a:p>
            <a:endParaRPr lang="en-US" sz="1300" dirty="0" smtClean="0"/>
          </a:p>
          <a:p>
            <a:r>
              <a:rPr lang="en-US" sz="1300" b="1" dirty="0" smtClean="0">
                <a:solidFill>
                  <a:srgbClr val="FF0000"/>
                </a:solidFill>
              </a:rPr>
              <a:t>Get Item</a:t>
            </a:r>
          </a:p>
          <a:p>
            <a:r>
              <a:rPr lang="en-US" sz="1300" dirty="0" err="1" smtClean="0"/>
              <a:t>aws</a:t>
            </a:r>
            <a:r>
              <a:rPr lang="en-US" sz="1300" dirty="0" smtClean="0"/>
              <a:t>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get-item – Return item with the passed in key value from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table. To pass in the values to return it is best to pass in through JSON file. In the example below we want to return the value with a college-id = 1. The “N” specifies the data type which in this example is a number.</a:t>
            </a:r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b="1" dirty="0" smtClean="0">
                <a:solidFill>
                  <a:srgbClr val="FF0000"/>
                </a:solidFill>
              </a:rPr>
              <a:t>Query</a:t>
            </a:r>
          </a:p>
          <a:p>
            <a:r>
              <a:rPr lang="en-US" sz="1300" dirty="0" err="1" smtClean="0"/>
              <a:t>aws</a:t>
            </a:r>
            <a:r>
              <a:rPr lang="en-US" sz="1300" dirty="0" smtClean="0"/>
              <a:t>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query – Query returns one or more items based of primary keys. Supports any tables or secondary index from composite key. Use JSON to ease query input.</a:t>
            </a:r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b="1" dirty="0" smtClean="0">
                <a:solidFill>
                  <a:srgbClr val="FF0000"/>
                </a:solidFill>
              </a:rPr>
              <a:t>Batch Get Item</a:t>
            </a:r>
          </a:p>
          <a:p>
            <a:r>
              <a:rPr lang="en-US" sz="1300" dirty="0" err="1" smtClean="0"/>
              <a:t>aws</a:t>
            </a:r>
            <a:r>
              <a:rPr lang="en-US" sz="1300" dirty="0" smtClean="0"/>
              <a:t>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batch-get-item – Query multiple items from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Table. They key to using the command is to pass the request to use keys in the JSON file. Used primary for large queries with upper limitation of 100.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places an upper limit of 100 on batch-get-item. Make sure to take in to account the capacity read units for each query.</a:t>
            </a:r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b="1" dirty="0" smtClean="0">
                <a:solidFill>
                  <a:srgbClr val="FF0000"/>
                </a:solidFill>
              </a:rPr>
              <a:t>Batch Write Item</a:t>
            </a:r>
          </a:p>
          <a:p>
            <a:r>
              <a:rPr lang="en-US" sz="1300" dirty="0" err="1" smtClean="0"/>
              <a:t>aws</a:t>
            </a:r>
            <a:r>
              <a:rPr lang="en-US" sz="1300" dirty="0" smtClean="0"/>
              <a:t>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batch-write-item – Allows for administrators/developers to add or delete multiple items in a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table. Just like the Batch Get Item the request is passed in the JSON file. For adding items we will use the “</a:t>
            </a:r>
            <a:r>
              <a:rPr lang="en-US" sz="1300" dirty="0" err="1" smtClean="0"/>
              <a:t>PutRequest</a:t>
            </a:r>
            <a:r>
              <a:rPr lang="en-US" sz="1300" dirty="0" smtClean="0"/>
              <a:t>” and for deleting items use the “Delete-Item”.</a:t>
            </a:r>
          </a:p>
          <a:p>
            <a:endParaRPr lang="en-US" sz="1300" dirty="0" smtClean="0"/>
          </a:p>
          <a:p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SUPPORTIVE DOCUMENT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62400" y="2971800"/>
          <a:ext cx="914400" cy="771525"/>
        </p:xfrm>
        <a:graphic>
          <a:graphicData uri="http://schemas.openxmlformats.org/presentationml/2006/ole">
            <p:oleObj spid="_x0000_s59394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1052</TotalTime>
  <Words>411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Package</vt:lpstr>
      <vt:lpstr>Slide 1</vt:lpstr>
      <vt:lpstr>AGENDA</vt:lpstr>
      <vt:lpstr>WHAT IS DYNAMODB</vt:lpstr>
      <vt:lpstr>ARCHITECTURE – TRADITIONAL DWH</vt:lpstr>
      <vt:lpstr>DYNAMODB CLI COMMANDS</vt:lpstr>
      <vt:lpstr>DYNAMODB CLI COMMANDS</vt:lpstr>
      <vt:lpstr>DYNAMODB CLI COMMANDS</vt:lpstr>
      <vt:lpstr>SUPPORTIVE DOCUMENT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158</cp:revision>
  <dcterms:created xsi:type="dcterms:W3CDTF">2019-10-21T14:58:09Z</dcterms:created>
  <dcterms:modified xsi:type="dcterms:W3CDTF">2021-06-20T04:56:07Z</dcterms:modified>
</cp:coreProperties>
</file>