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AEAEA"/>
    <a:srgbClr val="0000FF"/>
    <a:srgbClr val="CCECFF"/>
    <a:srgbClr val="CCFFCC"/>
    <a:srgbClr val="FFCCCC"/>
    <a:srgbClr val="99CCFF"/>
    <a:srgbClr val="A50021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39576-DEC8-4C85-8B3A-BF381202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3613D-97C9-4F61-BDDF-E67682B7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DA11F-2977-4891-8D77-8172A044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1F852-1F84-4A25-BCD1-914C20D5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5C902-3711-47D4-8CA6-CE293990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2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FC6C9-E601-4C79-8951-32B281DB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99DA74-40A4-4690-B910-69D05D589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AAA26-2EE4-4AAD-B110-199D060A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C59E4-73AF-4334-A253-1BD10F05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834DA-BFCE-41FA-B99B-F13D3165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5F14D-4130-4CAD-A485-40D1C81E7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D59616-42EA-45DB-891F-C4879146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4FFF73-3193-4D0C-88F3-E772663B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D3C71-F731-42D7-ADB6-1D14D85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1CE84-A805-4123-8F05-FE0F3E0D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9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81F72-217A-4B5A-BF2A-03E21A60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32944-EBCB-458D-B247-E9A82858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A0458-7218-42DB-8DE2-C3E700EA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2A23F2-4D3D-4072-85A2-8C09C650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3455B-B5CC-42E0-84F1-7D61CAD5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96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44F59-146B-4282-858E-1B7FD0E6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94C453-383A-4855-ABE2-3EA5FDA9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1B5-DDB7-4DD7-B8EC-E55C46B2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3A9DA-EF6B-4521-BE0A-1ED23292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81301-D934-4AF8-9487-DCDDCA25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47B18-C6A8-47E5-A877-40904108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5C64E-9CFA-43A8-AF08-01747CC6B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61514-DC35-44F3-8CE1-7EBD24AC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B3F90-8D83-41B4-AAAE-BC53434C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104F6-51CD-4C43-B8FB-073D53E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A4DD64-DF63-4D09-A3D7-CDE6D390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3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D927F-A01B-48EC-8D04-793807E0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24EA99-2848-4DE7-AAA5-01F7F553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A93AAC-498D-465F-A695-B495AE0F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308E60-3AA0-4A58-A126-0DBED4CFC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7D2359-5D52-4BCD-B4EE-6AD736E1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687AB6-7121-4B17-8771-183E4D33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43B76B-68B1-408A-BBF8-B0420112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9AC513-9ACE-4AAD-979E-68B67D0D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86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3B5D-8501-4B4F-B998-04C6804D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D37B0A-63AF-4666-8B62-FF69EE84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36F9BD-F56B-42B2-A6E6-7466DC5C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9220A5-1247-44EE-A1B0-E32BA70F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0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F328FC-362B-444F-A849-F847E47F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75A6F5-FAC7-46F4-B1AF-BACB6CC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6D19B4-BEE9-4B03-8F8D-DF4A062A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5B78C-4EF6-4F45-B7CA-7B4F6852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22381-6BC3-4817-AEFC-BE42A2E6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A202DF-CB3C-4478-B15A-8009EBE6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1317AA-D366-42A1-9CF0-14AA23F5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F0793-C536-4362-B043-6D8BEF82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0A2AC4-E3A5-4D24-8D23-5A48E81F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F2DC7-8FF1-4D5A-8693-DA10949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727D9B-1720-42D2-AF97-479169344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4E86D1-4067-43C2-ADB3-164366F3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70DA6-9398-41AF-9187-3792C509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57B9A4-8B30-406C-A67E-923EDB42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DBAEB-D9D1-43DD-9955-B38B4640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7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A10152-DCEC-4118-8E8E-7BBC49F8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D957CD-EA18-4460-B030-50075A1F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D499D-3167-4802-8F6F-105074BD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B9E6-4F37-42A3-987D-F03BF365D368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AD931-53F2-417D-AE73-9532BEA37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D5AAC-18E9-4E3A-B398-DAC408B1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874B-484A-4065-8382-20A8A7D54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40B01863-5BB4-42BD-829E-EFD08E01C0F9}"/>
              </a:ext>
            </a:extLst>
          </p:cNvPr>
          <p:cNvGrpSpPr/>
          <p:nvPr/>
        </p:nvGrpSpPr>
        <p:grpSpPr>
          <a:xfrm>
            <a:off x="969247" y="1873724"/>
            <a:ext cx="10616030" cy="3110551"/>
            <a:chOff x="40779" y="2282367"/>
            <a:chExt cx="10616030" cy="311055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E07C5D-FA7B-48DE-9747-8AB927929D03}"/>
                </a:ext>
              </a:extLst>
            </p:cNvPr>
            <p:cNvSpPr txBox="1"/>
            <p:nvPr/>
          </p:nvSpPr>
          <p:spPr>
            <a:xfrm>
              <a:off x="3803779" y="3176927"/>
              <a:ext cx="685303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ln w="0"/>
                  <a:solidFill>
                    <a:srgbClr val="FFCCC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materials</a:t>
              </a:r>
              <a:endParaRPr lang="pt-BR" sz="13800" dirty="0">
                <a:ln w="0"/>
                <a:solidFill>
                  <a:srgbClr val="FFCC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97C80E4-2B3F-4D47-A06D-73D73FA44E8D}"/>
                </a:ext>
              </a:extLst>
            </p:cNvPr>
            <p:cNvSpPr txBox="1"/>
            <p:nvPr/>
          </p:nvSpPr>
          <p:spPr>
            <a:xfrm>
              <a:off x="40779" y="2282367"/>
              <a:ext cx="7170746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>
                  <a:ln w="0"/>
                  <a:solidFill>
                    <a:srgbClr val="CCEC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automate</a:t>
              </a:r>
              <a:endParaRPr lang="pt-BR" sz="13800" dirty="0">
                <a:ln w="0"/>
                <a:solidFill>
                  <a:srgbClr val="CCE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2467502-0C91-448D-B21B-F0494141BF9D}"/>
                </a:ext>
              </a:extLst>
            </p:cNvPr>
            <p:cNvSpPr txBox="1"/>
            <p:nvPr/>
          </p:nvSpPr>
          <p:spPr>
            <a:xfrm>
              <a:off x="298361" y="2719522"/>
              <a:ext cx="101395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00" dirty="0" err="1">
                  <a:ln w="0"/>
                  <a:solidFill>
                    <a:srgbClr val="66006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automaterials</a:t>
              </a:r>
              <a:endParaRPr lang="pt-BR" sz="13800" dirty="0">
                <a:ln w="0"/>
                <a:solidFill>
                  <a:srgbClr val="66006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9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F49922E-6C04-4A39-902C-1B8B39F770B9}"/>
              </a:ext>
            </a:extLst>
          </p:cNvPr>
          <p:cNvGrpSpPr/>
          <p:nvPr/>
        </p:nvGrpSpPr>
        <p:grpSpPr>
          <a:xfrm>
            <a:off x="1037230" y="1287448"/>
            <a:ext cx="10727140" cy="3925225"/>
            <a:chOff x="1037230" y="1287448"/>
            <a:chExt cx="10727140" cy="392522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FB44931-3E47-4A09-9129-30DEF018F4A5}"/>
                </a:ext>
              </a:extLst>
            </p:cNvPr>
            <p:cNvSpPr/>
            <p:nvPr/>
          </p:nvSpPr>
          <p:spPr>
            <a:xfrm>
              <a:off x="1037230" y="1787857"/>
              <a:ext cx="10727140" cy="3207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0B01863-5BB4-42BD-829E-EFD08E01C0F9}"/>
                </a:ext>
              </a:extLst>
            </p:cNvPr>
            <p:cNvGrpSpPr/>
            <p:nvPr/>
          </p:nvGrpSpPr>
          <p:grpSpPr>
            <a:xfrm>
              <a:off x="1381574" y="1287448"/>
              <a:ext cx="10139507" cy="3925225"/>
              <a:chOff x="298361" y="1836768"/>
              <a:chExt cx="10139507" cy="3925225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E07C5D-FA7B-48DE-9747-8AB927929D03}"/>
                  </a:ext>
                </a:extLst>
              </p:cNvPr>
              <p:cNvSpPr txBox="1"/>
              <p:nvPr/>
            </p:nvSpPr>
            <p:spPr>
              <a:xfrm>
                <a:off x="3556702" y="3546002"/>
                <a:ext cx="6853030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solidFill>
                      <a:srgbClr val="FFCCCC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materials</a:t>
                </a:r>
                <a:endParaRPr lang="pt-BR" sz="13800" dirty="0">
                  <a:ln w="0"/>
                  <a:solidFill>
                    <a:srgbClr val="FFCCCC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7C80E4-2B3F-4D47-A06D-73D73FA44E8D}"/>
                  </a:ext>
                </a:extLst>
              </p:cNvPr>
              <p:cNvSpPr txBox="1"/>
              <p:nvPr/>
            </p:nvSpPr>
            <p:spPr>
              <a:xfrm>
                <a:off x="298361" y="1836768"/>
                <a:ext cx="717074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solidFill>
                      <a:srgbClr val="CCECFF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</a:t>
                </a:r>
                <a:endParaRPr lang="pt-BR" sz="13800" dirty="0">
                  <a:ln w="0"/>
                  <a:solidFill>
                    <a:srgbClr val="CCEC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467502-0C91-448D-B21B-F0494141BF9D}"/>
                  </a:ext>
                </a:extLst>
              </p:cNvPr>
              <p:cNvSpPr txBox="1"/>
              <p:nvPr/>
            </p:nvSpPr>
            <p:spPr>
              <a:xfrm>
                <a:off x="298361" y="2719522"/>
                <a:ext cx="10139507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 err="1">
                    <a:ln w="0"/>
                    <a:solidFill>
                      <a:srgbClr val="660066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automaterials</a:t>
                </a:r>
                <a:endParaRPr lang="pt-BR" sz="13800" dirty="0">
                  <a:ln w="0"/>
                  <a:solidFill>
                    <a:srgbClr val="66006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05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4C7A147-9006-446B-B1E1-8C8BB58D718D}"/>
              </a:ext>
            </a:extLst>
          </p:cNvPr>
          <p:cNvGrpSpPr/>
          <p:nvPr/>
        </p:nvGrpSpPr>
        <p:grpSpPr>
          <a:xfrm>
            <a:off x="491319" y="1835602"/>
            <a:ext cx="10549720" cy="2383514"/>
            <a:chOff x="491319" y="1835602"/>
            <a:chExt cx="10549720" cy="2383514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F4EC1A78-7C3E-4C49-90BC-99BA72FDF884}"/>
                </a:ext>
              </a:extLst>
            </p:cNvPr>
            <p:cNvSpPr/>
            <p:nvPr/>
          </p:nvSpPr>
          <p:spPr>
            <a:xfrm>
              <a:off x="491319" y="2251881"/>
              <a:ext cx="10549720" cy="1665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1A56BADF-2274-4FA7-A718-707CBF59C887}"/>
                </a:ext>
              </a:extLst>
            </p:cNvPr>
            <p:cNvGrpSpPr/>
            <p:nvPr/>
          </p:nvGrpSpPr>
          <p:grpSpPr>
            <a:xfrm>
              <a:off x="668573" y="1835602"/>
              <a:ext cx="10219462" cy="2383514"/>
              <a:chOff x="668573" y="1835602"/>
              <a:chExt cx="10219462" cy="2383514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E07C5D-FA7B-48DE-9747-8AB927929D03}"/>
                  </a:ext>
                </a:extLst>
              </p:cNvPr>
              <p:cNvSpPr txBox="1"/>
              <p:nvPr/>
            </p:nvSpPr>
            <p:spPr>
              <a:xfrm>
                <a:off x="4035005" y="2003125"/>
                <a:ext cx="6853030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materials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lin ang="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7C80E4-2B3F-4D47-A06D-73D73FA44E8D}"/>
                  </a:ext>
                </a:extLst>
              </p:cNvPr>
              <p:cNvSpPr txBox="1"/>
              <p:nvPr/>
            </p:nvSpPr>
            <p:spPr>
              <a:xfrm>
                <a:off x="668573" y="1835602"/>
                <a:ext cx="717074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467502-0C91-448D-B21B-F0494141BF9D}"/>
                  </a:ext>
                </a:extLst>
              </p:cNvPr>
              <p:cNvSpPr txBox="1"/>
              <p:nvPr/>
            </p:nvSpPr>
            <p:spPr>
              <a:xfrm>
                <a:off x="720392" y="1903595"/>
                <a:ext cx="10139507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 err="1">
                    <a:ln w="0"/>
                    <a:solidFill>
                      <a:srgbClr val="660066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automaterials</a:t>
                </a:r>
                <a:endParaRPr lang="pt-BR" sz="13800" dirty="0">
                  <a:ln w="0"/>
                  <a:solidFill>
                    <a:srgbClr val="66006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89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3D62497-5D47-47EA-951D-033675F23A5D}"/>
              </a:ext>
            </a:extLst>
          </p:cNvPr>
          <p:cNvGrpSpPr/>
          <p:nvPr/>
        </p:nvGrpSpPr>
        <p:grpSpPr>
          <a:xfrm>
            <a:off x="368490" y="1486186"/>
            <a:ext cx="11054686" cy="3050809"/>
            <a:chOff x="368490" y="1486186"/>
            <a:chExt cx="11054686" cy="305080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9DFBAEE-E9DA-4C55-89E0-C0D23C2D44FE}"/>
                </a:ext>
              </a:extLst>
            </p:cNvPr>
            <p:cNvSpPr/>
            <p:nvPr/>
          </p:nvSpPr>
          <p:spPr>
            <a:xfrm>
              <a:off x="368490" y="1903595"/>
              <a:ext cx="11054686" cy="26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CE0F3E7-058C-4467-BD95-20351EC019BB}"/>
                </a:ext>
              </a:extLst>
            </p:cNvPr>
            <p:cNvGrpSpPr/>
            <p:nvPr/>
          </p:nvGrpSpPr>
          <p:grpSpPr>
            <a:xfrm>
              <a:off x="487724" y="1486186"/>
              <a:ext cx="10583193" cy="3050809"/>
              <a:chOff x="487724" y="1486186"/>
              <a:chExt cx="10583193" cy="3050809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E07C5D-FA7B-48DE-9747-8AB927929D03}"/>
                  </a:ext>
                </a:extLst>
              </p:cNvPr>
              <p:cNvSpPr txBox="1"/>
              <p:nvPr/>
            </p:nvSpPr>
            <p:spPr>
              <a:xfrm>
                <a:off x="4217887" y="2321004"/>
                <a:ext cx="6853030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materials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7C80E4-2B3F-4D47-A06D-73D73FA44E8D}"/>
                  </a:ext>
                </a:extLst>
              </p:cNvPr>
              <p:cNvSpPr txBox="1"/>
              <p:nvPr/>
            </p:nvSpPr>
            <p:spPr>
              <a:xfrm>
                <a:off x="487724" y="1486186"/>
                <a:ext cx="717074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467502-0C91-448D-B21B-F0494141BF9D}"/>
                  </a:ext>
                </a:extLst>
              </p:cNvPr>
              <p:cNvSpPr txBox="1"/>
              <p:nvPr/>
            </p:nvSpPr>
            <p:spPr>
              <a:xfrm>
                <a:off x="635984" y="1903595"/>
                <a:ext cx="1041259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b="1" dirty="0" err="1">
                    <a:ln w="0"/>
                    <a:solidFill>
                      <a:srgbClr val="660066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automaterials</a:t>
                </a:r>
                <a:endParaRPr lang="pt-BR" sz="13800" b="1" dirty="0">
                  <a:ln w="0"/>
                  <a:solidFill>
                    <a:srgbClr val="66006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158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CD5C2BF-B266-4C6E-A380-C92C4472E565}"/>
              </a:ext>
            </a:extLst>
          </p:cNvPr>
          <p:cNvGrpSpPr/>
          <p:nvPr/>
        </p:nvGrpSpPr>
        <p:grpSpPr>
          <a:xfrm>
            <a:off x="163773" y="1213009"/>
            <a:ext cx="11392243" cy="3817624"/>
            <a:chOff x="163773" y="1213009"/>
            <a:chExt cx="11392243" cy="3817624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70E680F-8BA1-4FF6-BCC0-44CF75F93F86}"/>
                </a:ext>
              </a:extLst>
            </p:cNvPr>
            <p:cNvSpPr/>
            <p:nvPr/>
          </p:nvSpPr>
          <p:spPr>
            <a:xfrm>
              <a:off x="163773" y="1692322"/>
              <a:ext cx="11392243" cy="3193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372AA7D-4B1F-4E88-B32A-09080F6DFD30}"/>
                </a:ext>
              </a:extLst>
            </p:cNvPr>
            <p:cNvGrpSpPr/>
            <p:nvPr/>
          </p:nvGrpSpPr>
          <p:grpSpPr>
            <a:xfrm>
              <a:off x="455133" y="1213009"/>
              <a:ext cx="10778112" cy="3817624"/>
              <a:chOff x="455133" y="1213009"/>
              <a:chExt cx="10778112" cy="3817624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E07C5D-FA7B-48DE-9747-8AB927929D03}"/>
                  </a:ext>
                </a:extLst>
              </p:cNvPr>
              <p:cNvSpPr txBox="1"/>
              <p:nvPr/>
            </p:nvSpPr>
            <p:spPr>
              <a:xfrm>
                <a:off x="4380215" y="2814642"/>
                <a:ext cx="6853030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  <a:alpha val="2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  <a:alpha val="2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  <a:alpha val="2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  <a:alpha val="25000"/>
                          </a:schemeClr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materials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  <a:alpha val="2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  <a:alpha val="2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  <a:alpha val="2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  <a:alpha val="25000"/>
                        </a:schemeClr>
                      </a:gs>
                    </a:gsLst>
                    <a:lin ang="540000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7C80E4-2B3F-4D47-A06D-73D73FA44E8D}"/>
                  </a:ext>
                </a:extLst>
              </p:cNvPr>
              <p:cNvSpPr txBox="1"/>
              <p:nvPr/>
            </p:nvSpPr>
            <p:spPr>
              <a:xfrm>
                <a:off x="455133" y="1213009"/>
                <a:ext cx="717074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2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  <a:alpha val="2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  <a:alpha val="2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  <a:alpha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2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  <a:alpha val="2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  <a:alpha val="2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25000"/>
                        </a:schemeClr>
                      </a:gs>
                    </a:gsLst>
                    <a:lin ang="1620000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467502-0C91-448D-B21B-F0494141BF9D}"/>
                  </a:ext>
                </a:extLst>
              </p:cNvPr>
              <p:cNvSpPr txBox="1"/>
              <p:nvPr/>
            </p:nvSpPr>
            <p:spPr>
              <a:xfrm>
                <a:off x="635984" y="1903595"/>
                <a:ext cx="1041259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b="1" dirty="0" err="1">
                    <a:ln w="0"/>
                    <a:solidFill>
                      <a:srgbClr val="660066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automaterials</a:t>
                </a:r>
                <a:endParaRPr lang="pt-BR" sz="13800" b="1" dirty="0">
                  <a:ln w="0"/>
                  <a:solidFill>
                    <a:srgbClr val="66006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36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EC5A70AB-1CD6-438C-B0CD-40E11EC98603}"/>
              </a:ext>
            </a:extLst>
          </p:cNvPr>
          <p:cNvGrpSpPr/>
          <p:nvPr/>
        </p:nvGrpSpPr>
        <p:grpSpPr>
          <a:xfrm>
            <a:off x="368490" y="1353685"/>
            <a:ext cx="10986447" cy="3480000"/>
            <a:chOff x="368490" y="1353685"/>
            <a:chExt cx="10986447" cy="34800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D5CBF5C-275B-444D-86BF-39F88AB1749E}"/>
                </a:ext>
              </a:extLst>
            </p:cNvPr>
            <p:cNvSpPr/>
            <p:nvPr/>
          </p:nvSpPr>
          <p:spPr>
            <a:xfrm>
              <a:off x="368490" y="1733266"/>
              <a:ext cx="10986447" cy="3100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C32C97C9-4F7A-42B2-9A35-2D283FB9F79F}"/>
                </a:ext>
              </a:extLst>
            </p:cNvPr>
            <p:cNvGrpSpPr/>
            <p:nvPr/>
          </p:nvGrpSpPr>
          <p:grpSpPr>
            <a:xfrm>
              <a:off x="635984" y="1353685"/>
              <a:ext cx="10412594" cy="3480000"/>
              <a:chOff x="635984" y="1353685"/>
              <a:chExt cx="10412594" cy="3480000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E07C5D-FA7B-48DE-9747-8AB927929D03}"/>
                  </a:ext>
                </a:extLst>
              </p:cNvPr>
              <p:cNvSpPr txBox="1"/>
              <p:nvPr/>
            </p:nvSpPr>
            <p:spPr>
              <a:xfrm>
                <a:off x="3873779" y="2617694"/>
                <a:ext cx="6853030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  <a:alpha val="2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  <a:alpha val="2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  <a:alpha val="2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  <a:alpha val="25000"/>
                          </a:schemeClr>
                        </a:gs>
                      </a:gsLst>
                      <a:lin ang="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materials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2">
                          <a:lumMod val="5000"/>
                          <a:lumOff val="95000"/>
                          <a:alpha val="25000"/>
                        </a:schemeClr>
                      </a:gs>
                      <a:gs pos="74000">
                        <a:schemeClr val="accent2">
                          <a:lumMod val="45000"/>
                          <a:lumOff val="55000"/>
                          <a:alpha val="25000"/>
                        </a:schemeClr>
                      </a:gs>
                      <a:gs pos="83000">
                        <a:schemeClr val="accent2">
                          <a:lumMod val="45000"/>
                          <a:lumOff val="55000"/>
                          <a:alpha val="25000"/>
                        </a:schemeClr>
                      </a:gs>
                      <a:gs pos="100000">
                        <a:schemeClr val="accent2">
                          <a:lumMod val="30000"/>
                          <a:lumOff val="70000"/>
                          <a:alpha val="25000"/>
                        </a:schemeClr>
                      </a:gs>
                    </a:gsLst>
                    <a:lin ang="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97C80E4-2B3F-4D47-A06D-73D73FA44E8D}"/>
                  </a:ext>
                </a:extLst>
              </p:cNvPr>
              <p:cNvSpPr txBox="1"/>
              <p:nvPr/>
            </p:nvSpPr>
            <p:spPr>
              <a:xfrm>
                <a:off x="958755" y="1353685"/>
                <a:ext cx="7170746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dirty="0">
                    <a:ln w="0"/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2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  <a:alpha val="2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  <a:alpha val="2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  <a:alpha val="25000"/>
                          </a:schemeClr>
                        </a:gs>
                      </a:gsLst>
                      <a:lin ang="108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</a:t>
                </a:r>
                <a:endParaRPr lang="pt-BR" sz="13800" dirty="0">
                  <a:ln w="0"/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  <a:alpha val="2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  <a:alpha val="2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  <a:alpha val="2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  <a:alpha val="25000"/>
                        </a:schemeClr>
                      </a:gs>
                    </a:gsLst>
                    <a:lin ang="10800000" scaled="1"/>
                    <a:tileRect/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467502-0C91-448D-B21B-F0494141BF9D}"/>
                  </a:ext>
                </a:extLst>
              </p:cNvPr>
              <p:cNvSpPr txBox="1"/>
              <p:nvPr/>
            </p:nvSpPr>
            <p:spPr>
              <a:xfrm>
                <a:off x="635984" y="1903595"/>
                <a:ext cx="1041259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800" b="1" dirty="0" err="1">
                    <a:ln w="0"/>
                    <a:solidFill>
                      <a:srgbClr val="660066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automaterials</a:t>
                </a:r>
                <a:endParaRPr lang="pt-BR" sz="13800" b="1" dirty="0">
                  <a:ln w="0"/>
                  <a:solidFill>
                    <a:srgbClr val="66006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04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B27F3E2C-D8DE-47CD-99A9-EA81A74C7C93}"/>
              </a:ext>
            </a:extLst>
          </p:cNvPr>
          <p:cNvGrpSpPr/>
          <p:nvPr/>
        </p:nvGrpSpPr>
        <p:grpSpPr>
          <a:xfrm>
            <a:off x="616058" y="1791565"/>
            <a:ext cx="10775623" cy="2619501"/>
            <a:chOff x="616058" y="1791565"/>
            <a:chExt cx="10775623" cy="2619501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6D0901-B3D3-4367-BF1B-997D41FAF31D}"/>
                </a:ext>
              </a:extLst>
            </p:cNvPr>
            <p:cNvSpPr/>
            <p:nvPr/>
          </p:nvSpPr>
          <p:spPr>
            <a:xfrm>
              <a:off x="616058" y="2195075"/>
              <a:ext cx="10748327" cy="2215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6AB301F8-FDD8-4AA8-9D7D-717A6B561EB3}"/>
                </a:ext>
              </a:extLst>
            </p:cNvPr>
            <p:cNvGrpSpPr/>
            <p:nvPr/>
          </p:nvGrpSpPr>
          <p:grpSpPr>
            <a:xfrm>
              <a:off x="616058" y="1791565"/>
              <a:ext cx="10775623" cy="2619501"/>
              <a:chOff x="616058" y="1791565"/>
              <a:chExt cx="10775623" cy="2619501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0785417-E705-4598-A76D-A05CD428BF09}"/>
                  </a:ext>
                </a:extLst>
              </p:cNvPr>
              <p:cNvSpPr/>
              <p:nvPr/>
            </p:nvSpPr>
            <p:spPr>
              <a:xfrm>
                <a:off x="616058" y="2195075"/>
                <a:ext cx="10748327" cy="20234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8A741242-2EDE-46B1-9A5F-8B48596A7493}"/>
                  </a:ext>
                </a:extLst>
              </p:cNvPr>
              <p:cNvGrpSpPr/>
              <p:nvPr/>
            </p:nvGrpSpPr>
            <p:grpSpPr>
              <a:xfrm>
                <a:off x="800319" y="1791565"/>
                <a:ext cx="10591362" cy="2619501"/>
                <a:chOff x="457216" y="1711102"/>
                <a:chExt cx="10591362" cy="2619501"/>
              </a:xfrm>
              <a:noFill/>
            </p:grpSpPr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DE07C5D-FA7B-48DE-9747-8AB927929D03}"/>
                    </a:ext>
                  </a:extLst>
                </p:cNvPr>
                <p:cNvSpPr txBox="1"/>
                <p:nvPr/>
              </p:nvSpPr>
              <p:spPr>
                <a:xfrm>
                  <a:off x="4042589" y="2114612"/>
                  <a:ext cx="6853030" cy="221599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800" dirty="0">
                      <a:ln w="0"/>
                      <a:gradFill flip="none" rotWithShape="1">
                        <a:gsLst>
                          <a:gs pos="0">
                            <a:schemeClr val="accent2">
                              <a:lumMod val="5000"/>
                              <a:lumOff val="95000"/>
                              <a:alpha val="25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  <a:alpha val="2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  <a:alpha val="2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  <a:alpha val="25000"/>
                            </a:schemeClr>
                          </a:gs>
                        </a:gsLst>
                        <a:lin ang="5400000" scaled="1"/>
                        <a:tileRect/>
                      </a:gra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materials</a:t>
                  </a:r>
                  <a:endParaRPr lang="pt-BR" sz="13800" dirty="0">
                    <a:ln w="0"/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  <a:alpha val="2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  <a:alpha val="2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  <a:alpha val="2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  <a:alpha val="25000"/>
                          </a:schemeClr>
                        </a:gs>
                      </a:gsLst>
                      <a:lin ang="54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97C80E4-2B3F-4D47-A06D-73D73FA44E8D}"/>
                    </a:ext>
                  </a:extLst>
                </p:cNvPr>
                <p:cNvSpPr txBox="1"/>
                <p:nvPr/>
              </p:nvSpPr>
              <p:spPr>
                <a:xfrm>
                  <a:off x="457216" y="1711102"/>
                  <a:ext cx="7170746" cy="221599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800" dirty="0">
                      <a:ln w="0"/>
                      <a:gradFill flip="none" rotWithShape="1">
                        <a:gsLst>
                          <a:gs pos="0">
                            <a:schemeClr val="accent1">
                              <a:lumMod val="5000"/>
                              <a:lumOff val="95000"/>
                              <a:alpha val="2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  <a:alpha val="2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  <a:alpha val="2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  <a:alpha val="25000"/>
                            </a:schemeClr>
                          </a:gs>
                        </a:gsLst>
                        <a:lin ang="16200000" scaled="1"/>
                        <a:tileRect/>
                      </a:gra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automate</a:t>
                  </a:r>
                  <a:endParaRPr lang="pt-BR" sz="13800" dirty="0">
                    <a:ln w="0"/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  <a:alpha val="2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  <a:alpha val="2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  <a:alpha val="2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  <a:alpha val="25000"/>
                          </a:schemeClr>
                        </a:gs>
                      </a:gsLst>
                      <a:lin ang="16200000" scaled="1"/>
                      <a:tileRect/>
                    </a:gra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A2467502-0C91-448D-B21B-F0494141BF9D}"/>
                    </a:ext>
                  </a:extLst>
                </p:cNvPr>
                <p:cNvSpPr txBox="1"/>
                <p:nvPr/>
              </p:nvSpPr>
              <p:spPr>
                <a:xfrm>
                  <a:off x="635984" y="1903595"/>
                  <a:ext cx="10412594" cy="2215991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800" dirty="0" err="1">
                      <a:ln w="0"/>
                      <a:solidFill>
                        <a:srgbClr val="660066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</a:rPr>
                    <a:t>automaterials</a:t>
                  </a:r>
                  <a:endParaRPr lang="pt-BR" sz="13800" dirty="0">
                    <a:ln w="0"/>
                    <a:solidFill>
                      <a:srgbClr val="660066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0777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0F769F6D-219E-4C75-A558-AA9B40FF3750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104E8C7-B04B-488E-B34F-A98AAAB1DAE0}"/>
                </a:ext>
              </a:extLst>
            </p:cNvPr>
            <p:cNvSpPr/>
            <p:nvPr/>
          </p:nvSpPr>
          <p:spPr>
            <a:xfrm>
              <a:off x="0" y="381000"/>
              <a:ext cx="12192000" cy="609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92F7DC9-4A48-4F14-9BD7-5D254A5B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61189"/>
              <a:ext cx="12192000" cy="3935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09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Rodolpho</dc:creator>
  <cp:lastModifiedBy>Rodolpho</cp:lastModifiedBy>
  <cp:revision>8</cp:revision>
  <dcterms:created xsi:type="dcterms:W3CDTF">2022-03-26T23:19:18Z</dcterms:created>
  <dcterms:modified xsi:type="dcterms:W3CDTF">2022-03-27T00:49:10Z</dcterms:modified>
</cp:coreProperties>
</file>