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99"/>
    <a:srgbClr val="E19214"/>
    <a:srgbClr val="EB9D1E"/>
    <a:srgbClr val="FDB833"/>
    <a:srgbClr val="B1740F"/>
    <a:srgbClr val="FFD07B"/>
    <a:srgbClr val="0B1F32"/>
    <a:srgbClr val="C3E1FD"/>
    <a:srgbClr val="9BCCFD"/>
    <a:srgbClr val="0F2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2555"/>
  </p:normalViewPr>
  <p:slideViewPr>
    <p:cSldViewPr snapToGrid="0">
      <p:cViewPr varScale="1">
        <p:scale>
          <a:sx n="126" d="100"/>
          <a:sy n="126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2783D-642E-374B-A97F-C8A5053E249E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B1792-5257-7A49-AE39-B52DBA3D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4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coolors.co</a:t>
            </a:r>
            <a:r>
              <a:rPr lang="en-US" dirty="0"/>
              <a:t>/e19214-fdb833-ffdb99-0b1f32-c3e1fd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B1792-5257-7A49-AE39-B52DBA3DC4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8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9A82-E610-973B-46E1-4DF6A106F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875D9-A84B-16CB-39F6-F7F9A9CE4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1FB8-05E8-52F6-2099-11BB42F4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672-6429-1F4D-B9F2-8F81AA7430F5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E7A1-0B12-D82B-114D-1236B43B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75851-3A07-071E-E865-6B76E1FD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443-AF71-4D48-8013-4D8CB909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7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0F06-BB53-E276-91BE-AC3ECFE8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B4DBA-67E6-2454-72F9-475E33EA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AFE3-1BCE-A77A-A816-62D3889C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672-6429-1F4D-B9F2-8F81AA7430F5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B0E4-C4B6-4CB0-2DAD-8F693AB5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4CA5-D622-EE68-607F-E5B10858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443-AF71-4D48-8013-4D8CB909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DA318-079B-C9B3-AAB8-A198E24B3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E0517-33BE-E272-B85B-8D38381B0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96C9-E3E4-AFBA-6CC7-BB5339E3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672-6429-1F4D-B9F2-8F81AA7430F5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A25E-150C-9E34-AF40-5B5E7E58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43FD-0533-2017-4C1E-67F7AD4D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443-AF71-4D48-8013-4D8CB909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8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C60-78CE-D478-EDE7-2B47251E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188F-6D10-A861-F7A9-A80955A7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E89F-68E2-41AE-D54E-1D9C806D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672-6429-1F4D-B9F2-8F81AA7430F5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9B23-F511-99D1-FE02-8072ACE8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B1F8C-5B5B-CA09-452D-B02F9E87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443-AF71-4D48-8013-4D8CB909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E3A2-D101-0258-6EDE-009B3BA4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5D522-625C-D442-6F06-C7AB33D8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175E-A2BD-2738-21BF-0AF0BD86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672-6429-1F4D-B9F2-8F81AA7430F5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AD67-A66D-F9D6-5D1C-C2A690A4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2C70-098B-01AC-E2B8-EA8AF2E4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443-AF71-4D48-8013-4D8CB909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CD90-9A18-4B7C-68F7-6B5F316A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232B-2E41-2702-D29C-55A4B119D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DFCC-476A-0E65-6437-9343A674B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0CB04-2A69-7953-957A-7DD26AFA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672-6429-1F4D-B9F2-8F81AA7430F5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38737-C105-F8B7-F2FE-F0CB3F77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7F601-0D55-9026-DCB0-645799CE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443-AF71-4D48-8013-4D8CB909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A246-EF26-0BA9-02AB-B2C2D5D6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21C8-2335-1BEE-BA0F-3A63C104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6A225-FA99-42ED-5E61-96F843E29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6DE68-67AF-7455-9DA0-6806ECCE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B2AB9-3E43-8D0E-0855-A42CAF7C5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9600D-4AB0-9ED8-89C3-11C96230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672-6429-1F4D-B9F2-8F81AA7430F5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2DD49-73B3-5C2F-7C70-BE5D3DF5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34563-83D7-43CF-4A7E-9831B656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443-AF71-4D48-8013-4D8CB909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85B1-F444-822D-7022-5DA1444A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8D99F-1BAA-E34A-0AF8-3A946357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672-6429-1F4D-B9F2-8F81AA7430F5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8B967-89EA-950E-3F3D-7ECB708A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0F9D-8192-6541-9F26-C2BECB03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443-AF71-4D48-8013-4D8CB909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1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AA197-6F8E-5A64-B9E5-3CFEFBC6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672-6429-1F4D-B9F2-8F81AA7430F5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58F8A-0676-7509-4A59-D1FC1C50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302A-75D4-41BA-C8C5-ECBC628E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443-AF71-4D48-8013-4D8CB909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66D9-D46A-8007-F1E5-0F2656B5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58ED-04DF-CAA8-F79F-11E2C4A8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812BB-6AD3-144B-6476-B972500B4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EB29C-B712-87CD-1A62-0EB73227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672-6429-1F4D-B9F2-8F81AA7430F5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342E2-CF22-3D1C-B072-D1DAFE20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62D7-9570-4EB0-2453-13BA9546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443-AF71-4D48-8013-4D8CB909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8F84-C119-5429-5F9A-E03DC22A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25735-28D5-345C-6A34-81CF90A3E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B935F-83CF-2787-89FB-F97A77750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826BC-C177-E769-1026-384D58A0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2672-6429-1F4D-B9F2-8F81AA7430F5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9C7C0-7376-81D3-2BB9-79F94EC0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8CBDA-78AF-67A1-51FC-0586799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443-AF71-4D48-8013-4D8CB909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39DC-68E4-043A-C0C8-83EBC7CD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39FC-B1BF-9709-93EF-CD88AD42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B8FB-E666-AA75-0BD4-40657CDD8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A32672-6429-1F4D-B9F2-8F81AA7430F5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32AE-4EBB-99D9-7810-28F752608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5FD7-65BF-A676-288C-9CA1B3765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6A443-AF71-4D48-8013-4D8CB909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BEEEC6-A07D-5C0C-9359-EFD4B1FBFD93}"/>
              </a:ext>
            </a:extLst>
          </p:cNvPr>
          <p:cNvSpPr txBox="1"/>
          <p:nvPr/>
        </p:nvSpPr>
        <p:spPr>
          <a:xfrm>
            <a:off x="3022883" y="3429000"/>
            <a:ext cx="6146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</a:rPr>
              <a:t>R-releases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D7F49961-D91A-6434-D01E-FE19DDB6BB8E}"/>
              </a:ext>
            </a:extLst>
          </p:cNvPr>
          <p:cNvSpPr>
            <a:spLocks noChangeAspect="1"/>
          </p:cNvSpPr>
          <p:nvPr/>
        </p:nvSpPr>
        <p:spPr>
          <a:xfrm rot="5400000">
            <a:off x="4120858" y="881369"/>
            <a:ext cx="1577340" cy="1371600"/>
          </a:xfrm>
          <a:prstGeom prst="hexagon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48410EC-7C0E-975C-56B8-8848F752B02B}"/>
              </a:ext>
            </a:extLst>
          </p:cNvPr>
          <p:cNvSpPr>
            <a:spLocks noChangeAspect="1"/>
          </p:cNvSpPr>
          <p:nvPr/>
        </p:nvSpPr>
        <p:spPr>
          <a:xfrm rot="5400000">
            <a:off x="3405816" y="2182343"/>
            <a:ext cx="1577340" cy="1371600"/>
          </a:xfrm>
          <a:prstGeom prst="hexagon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C9F11C6A-BBA6-8CFB-11B7-A6A69FA17B16}"/>
              </a:ext>
            </a:extLst>
          </p:cNvPr>
          <p:cNvSpPr>
            <a:spLocks noChangeAspect="1"/>
          </p:cNvSpPr>
          <p:nvPr/>
        </p:nvSpPr>
        <p:spPr>
          <a:xfrm rot="5400000">
            <a:off x="1960259" y="2182343"/>
            <a:ext cx="1577340" cy="1371600"/>
          </a:xfrm>
          <a:prstGeom prst="hexagon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5FA79DD-2D1B-1880-E311-2CDC36DBA48A}"/>
              </a:ext>
            </a:extLst>
          </p:cNvPr>
          <p:cNvSpPr>
            <a:spLocks noChangeAspect="1"/>
          </p:cNvSpPr>
          <p:nvPr/>
        </p:nvSpPr>
        <p:spPr>
          <a:xfrm rot="5400000">
            <a:off x="1233999" y="3483730"/>
            <a:ext cx="1577340" cy="1371600"/>
          </a:xfrm>
          <a:prstGeom prst="hexagon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A63377A-3598-B4E9-BC82-17195A7AF04B}"/>
              </a:ext>
            </a:extLst>
          </p:cNvPr>
          <p:cNvSpPr>
            <a:spLocks noChangeAspect="1"/>
          </p:cNvSpPr>
          <p:nvPr/>
        </p:nvSpPr>
        <p:spPr>
          <a:xfrm rot="5400000">
            <a:off x="9249860" y="3679865"/>
            <a:ext cx="1577340" cy="1371600"/>
          </a:xfrm>
          <a:prstGeom prst="hexagon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D09C19-AEFE-16AC-0B62-300EE4C6D694}"/>
              </a:ext>
            </a:extLst>
          </p:cNvPr>
          <p:cNvSpPr>
            <a:spLocks noChangeAspect="1"/>
          </p:cNvSpPr>
          <p:nvPr/>
        </p:nvSpPr>
        <p:spPr>
          <a:xfrm rot="5400000">
            <a:off x="8534818" y="4980839"/>
            <a:ext cx="1577340" cy="1371600"/>
          </a:xfrm>
          <a:prstGeom prst="hexagon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8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BEEEC6-A07D-5C0C-9359-EFD4B1FBFD93}"/>
              </a:ext>
            </a:extLst>
          </p:cNvPr>
          <p:cNvSpPr txBox="1"/>
          <p:nvPr/>
        </p:nvSpPr>
        <p:spPr>
          <a:xfrm>
            <a:off x="3022883" y="3429000"/>
            <a:ext cx="6146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R-releases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D7F49961-D91A-6434-D01E-FE19DDB6BB8E}"/>
              </a:ext>
            </a:extLst>
          </p:cNvPr>
          <p:cNvSpPr>
            <a:spLocks noChangeAspect="1"/>
          </p:cNvSpPr>
          <p:nvPr/>
        </p:nvSpPr>
        <p:spPr>
          <a:xfrm rot="5400000">
            <a:off x="4120858" y="881369"/>
            <a:ext cx="1577340" cy="1371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48410EC-7C0E-975C-56B8-8848F752B02B}"/>
              </a:ext>
            </a:extLst>
          </p:cNvPr>
          <p:cNvSpPr>
            <a:spLocks noChangeAspect="1"/>
          </p:cNvSpPr>
          <p:nvPr/>
        </p:nvSpPr>
        <p:spPr>
          <a:xfrm rot="5400000">
            <a:off x="3405816" y="2182343"/>
            <a:ext cx="1577340" cy="1371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C9F11C6A-BBA6-8CFB-11B7-A6A69FA17B16}"/>
              </a:ext>
            </a:extLst>
          </p:cNvPr>
          <p:cNvSpPr>
            <a:spLocks noChangeAspect="1"/>
          </p:cNvSpPr>
          <p:nvPr/>
        </p:nvSpPr>
        <p:spPr>
          <a:xfrm rot="5400000">
            <a:off x="1960259" y="2182343"/>
            <a:ext cx="1577340" cy="1371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5FA79DD-2D1B-1880-E311-2CDC36DBA48A}"/>
              </a:ext>
            </a:extLst>
          </p:cNvPr>
          <p:cNvSpPr>
            <a:spLocks noChangeAspect="1"/>
          </p:cNvSpPr>
          <p:nvPr/>
        </p:nvSpPr>
        <p:spPr>
          <a:xfrm rot="5400000">
            <a:off x="1233999" y="3483730"/>
            <a:ext cx="1577340" cy="1371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A63377A-3598-B4E9-BC82-17195A7AF04B}"/>
              </a:ext>
            </a:extLst>
          </p:cNvPr>
          <p:cNvSpPr>
            <a:spLocks noChangeAspect="1"/>
          </p:cNvSpPr>
          <p:nvPr/>
        </p:nvSpPr>
        <p:spPr>
          <a:xfrm rot="5400000">
            <a:off x="9249860" y="3679865"/>
            <a:ext cx="1577340" cy="1371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D09C19-AEFE-16AC-0B62-300EE4C6D694}"/>
              </a:ext>
            </a:extLst>
          </p:cNvPr>
          <p:cNvSpPr>
            <a:spLocks noChangeAspect="1"/>
          </p:cNvSpPr>
          <p:nvPr/>
        </p:nvSpPr>
        <p:spPr>
          <a:xfrm rot="5400000">
            <a:off x="8534818" y="4980839"/>
            <a:ext cx="1577340" cy="1371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7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BEEEC6-A07D-5C0C-9359-EFD4B1FBFD93}"/>
              </a:ext>
            </a:extLst>
          </p:cNvPr>
          <p:cNvSpPr txBox="1"/>
          <p:nvPr/>
        </p:nvSpPr>
        <p:spPr>
          <a:xfrm>
            <a:off x="3022883" y="3429000"/>
            <a:ext cx="6146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C3E1F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R-releases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D7F49961-D91A-6434-D01E-FE19DDB6BB8E}"/>
              </a:ext>
            </a:extLst>
          </p:cNvPr>
          <p:cNvSpPr>
            <a:spLocks noChangeAspect="1"/>
          </p:cNvSpPr>
          <p:nvPr/>
        </p:nvSpPr>
        <p:spPr>
          <a:xfrm rot="5400000">
            <a:off x="4120858" y="881369"/>
            <a:ext cx="1577340" cy="1371600"/>
          </a:xfrm>
          <a:prstGeom prst="hexagon">
            <a:avLst/>
          </a:prstGeom>
          <a:solidFill>
            <a:srgbClr val="FFDB99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48410EC-7C0E-975C-56B8-8848F752B02B}"/>
              </a:ext>
            </a:extLst>
          </p:cNvPr>
          <p:cNvSpPr>
            <a:spLocks noChangeAspect="1"/>
          </p:cNvSpPr>
          <p:nvPr/>
        </p:nvSpPr>
        <p:spPr>
          <a:xfrm rot="5400000">
            <a:off x="3405816" y="2182343"/>
            <a:ext cx="1577340" cy="1371600"/>
          </a:xfrm>
          <a:prstGeom prst="hexagon">
            <a:avLst/>
          </a:prstGeom>
          <a:solidFill>
            <a:srgbClr val="E1921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C9F11C6A-BBA6-8CFB-11B7-A6A69FA17B16}"/>
              </a:ext>
            </a:extLst>
          </p:cNvPr>
          <p:cNvSpPr>
            <a:spLocks noChangeAspect="1"/>
          </p:cNvSpPr>
          <p:nvPr/>
        </p:nvSpPr>
        <p:spPr>
          <a:xfrm rot="5400000">
            <a:off x="1960259" y="2182343"/>
            <a:ext cx="1577340" cy="1371600"/>
          </a:xfrm>
          <a:prstGeom prst="hexagon">
            <a:avLst/>
          </a:prstGeom>
          <a:solidFill>
            <a:srgbClr val="FDB8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A7E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5FA79DD-2D1B-1880-E311-2CDC36DBA48A}"/>
              </a:ext>
            </a:extLst>
          </p:cNvPr>
          <p:cNvSpPr>
            <a:spLocks noChangeAspect="1"/>
          </p:cNvSpPr>
          <p:nvPr/>
        </p:nvSpPr>
        <p:spPr>
          <a:xfrm rot="5400000">
            <a:off x="1233999" y="3483730"/>
            <a:ext cx="1577340" cy="1371600"/>
          </a:xfrm>
          <a:prstGeom prst="hexagon">
            <a:avLst/>
          </a:prstGeom>
          <a:solidFill>
            <a:srgbClr val="FFDB99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A63377A-3598-B4E9-BC82-17195A7AF04B}"/>
              </a:ext>
            </a:extLst>
          </p:cNvPr>
          <p:cNvSpPr>
            <a:spLocks noChangeAspect="1"/>
          </p:cNvSpPr>
          <p:nvPr/>
        </p:nvSpPr>
        <p:spPr>
          <a:xfrm rot="5400000">
            <a:off x="9249860" y="3679865"/>
            <a:ext cx="1577340" cy="1371600"/>
          </a:xfrm>
          <a:prstGeom prst="hexagon">
            <a:avLst/>
          </a:prstGeom>
          <a:solidFill>
            <a:srgbClr val="FDB8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D09C19-AEFE-16AC-0B62-300EE4C6D694}"/>
              </a:ext>
            </a:extLst>
          </p:cNvPr>
          <p:cNvSpPr>
            <a:spLocks noChangeAspect="1"/>
          </p:cNvSpPr>
          <p:nvPr/>
        </p:nvSpPr>
        <p:spPr>
          <a:xfrm rot="5400000">
            <a:off x="8534818" y="4980839"/>
            <a:ext cx="1577340" cy="1371600"/>
          </a:xfrm>
          <a:prstGeom prst="hexagon">
            <a:avLst/>
          </a:prstGeom>
          <a:solidFill>
            <a:srgbClr val="E1921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3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</Words>
  <Application>Microsoft Macintosh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8</cp:revision>
  <dcterms:created xsi:type="dcterms:W3CDTF">2024-03-06T16:53:14Z</dcterms:created>
  <dcterms:modified xsi:type="dcterms:W3CDTF">2024-03-06T18:07:51Z</dcterms:modified>
</cp:coreProperties>
</file>