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4" r:id="rId4"/>
  </p:sldMasterIdLst>
  <p:notesMasterIdLst>
    <p:notesMasterId r:id="rId10"/>
  </p:notesMasterIdLst>
  <p:handoutMasterIdLst>
    <p:handoutMasterId r:id="rId11"/>
  </p:handoutMasterIdLst>
  <p:sldIdLst>
    <p:sldId id="320" r:id="rId5"/>
    <p:sldId id="313" r:id="rId6"/>
    <p:sldId id="315" r:id="rId7"/>
    <p:sldId id="322" r:id="rId8"/>
    <p:sldId id="32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521F1"/>
    <a:srgbClr val="0000FF"/>
    <a:srgbClr val="0000CC"/>
    <a:srgbClr val="68598D"/>
    <a:srgbClr val="646C92"/>
    <a:srgbClr val="5A6B76"/>
    <a:srgbClr val="5A6E6E"/>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C2ED86C-360B-4CAD-840D-B72B35B5983C}" v="109" dt="2024-03-26T15:03:56.485"/>
  </p1510:revLst>
</p1510:revInfo>
</file>

<file path=ppt/tableStyles.xml><?xml version="1.0" encoding="utf-8"?>
<a:tblStyleLst xmlns:a="http://schemas.openxmlformats.org/drawingml/2006/main" def="{0505E3EF-67EA-436B-97B2-0124C06EBD24}">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660" autoAdjust="0"/>
  </p:normalViewPr>
  <p:slideViewPr>
    <p:cSldViewPr snapToGrid="0">
      <p:cViewPr>
        <p:scale>
          <a:sx n="75" d="100"/>
          <a:sy n="75" d="100"/>
        </p:scale>
        <p:origin x="974" y="216"/>
      </p:cViewPr>
      <p:guideLst/>
    </p:cSldViewPr>
  </p:slideViewPr>
  <p:outlineViewPr>
    <p:cViewPr>
      <p:scale>
        <a:sx n="33" d="100"/>
        <a:sy n="33" d="100"/>
      </p:scale>
      <p:origin x="0" y="-4464"/>
    </p:cViewPr>
  </p:outlineViewPr>
  <p:notesTextViewPr>
    <p:cViewPr>
      <p:scale>
        <a:sx n="1" d="1"/>
        <a:sy n="1" d="1"/>
      </p:scale>
      <p:origin x="0" y="0"/>
    </p:cViewPr>
  </p:notesTextViewPr>
  <p:sorterViewPr>
    <p:cViewPr varScale="1">
      <p:scale>
        <a:sx n="1" d="1"/>
        <a:sy n="1" d="1"/>
      </p:scale>
      <p:origin x="0" y="-3149"/>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customXml" Target="../customXml/item2.xml"/><Relationship Id="rId16"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rendranath Ramasamy" userId="e8dabd77-c974-4c94-a6df-ac6119a82a31" providerId="ADAL" clId="{59033DE8-5F8F-4CA9-AD0E-C92DFB2CE058}"/>
    <pc:docChg chg="undo custSel addSld delSld modSld sldOrd">
      <pc:chgData name="Narendranath Ramasamy" userId="e8dabd77-c974-4c94-a6df-ac6119a82a31" providerId="ADAL" clId="{59033DE8-5F8F-4CA9-AD0E-C92DFB2CE058}" dt="2024-03-25T10:27:48.082" v="703" actId="1076"/>
      <pc:docMkLst>
        <pc:docMk/>
      </pc:docMkLst>
      <pc:sldChg chg="modSp del mod">
        <pc:chgData name="Narendranath Ramasamy" userId="e8dabd77-c974-4c94-a6df-ac6119a82a31" providerId="ADAL" clId="{59033DE8-5F8F-4CA9-AD0E-C92DFB2CE058}" dt="2024-03-25T09:39:15.321" v="125" actId="2696"/>
        <pc:sldMkLst>
          <pc:docMk/>
          <pc:sldMk cId="2259308896" sldId="256"/>
        </pc:sldMkLst>
        <pc:spChg chg="mod">
          <ac:chgData name="Narendranath Ramasamy" userId="e8dabd77-c974-4c94-a6df-ac6119a82a31" providerId="ADAL" clId="{59033DE8-5F8F-4CA9-AD0E-C92DFB2CE058}" dt="2024-03-25T09:37:09.734" v="105" actId="113"/>
          <ac:spMkLst>
            <pc:docMk/>
            <pc:sldMk cId="2259308896" sldId="256"/>
            <ac:spMk id="2" creationId="{51DF3D98-3C30-4CFC-8643-C81E829C8C25}"/>
          </ac:spMkLst>
        </pc:spChg>
        <pc:spChg chg="mod">
          <ac:chgData name="Narendranath Ramasamy" userId="e8dabd77-c974-4c94-a6df-ac6119a82a31" providerId="ADAL" clId="{59033DE8-5F8F-4CA9-AD0E-C92DFB2CE058}" dt="2024-03-25T09:37:21.049" v="106" actId="1076"/>
          <ac:spMkLst>
            <pc:docMk/>
            <pc:sldMk cId="2259308896" sldId="256"/>
            <ac:spMk id="3" creationId="{1FC42739-4B99-36E0-42DF-15A5DF16353C}"/>
          </ac:spMkLst>
        </pc:spChg>
      </pc:sldChg>
      <pc:sldChg chg="del">
        <pc:chgData name="Narendranath Ramasamy" userId="e8dabd77-c974-4c94-a6df-ac6119a82a31" providerId="ADAL" clId="{59033DE8-5F8F-4CA9-AD0E-C92DFB2CE058}" dt="2024-03-25T10:11:37.004" v="612" actId="47"/>
        <pc:sldMkLst>
          <pc:docMk/>
          <pc:sldMk cId="3103683689" sldId="268"/>
        </pc:sldMkLst>
      </pc:sldChg>
      <pc:sldChg chg="modSp mod">
        <pc:chgData name="Narendranath Ramasamy" userId="e8dabd77-c974-4c94-a6df-ac6119a82a31" providerId="ADAL" clId="{59033DE8-5F8F-4CA9-AD0E-C92DFB2CE058}" dt="2024-03-25T09:37:35.913" v="108" actId="1076"/>
        <pc:sldMkLst>
          <pc:docMk/>
          <pc:sldMk cId="1944867559" sldId="313"/>
        </pc:sldMkLst>
        <pc:spChg chg="mod">
          <ac:chgData name="Narendranath Ramasamy" userId="e8dabd77-c974-4c94-a6df-ac6119a82a31" providerId="ADAL" clId="{59033DE8-5F8F-4CA9-AD0E-C92DFB2CE058}" dt="2024-03-25T09:37:31.861" v="107" actId="1076"/>
          <ac:spMkLst>
            <pc:docMk/>
            <pc:sldMk cId="1944867559" sldId="313"/>
            <ac:spMk id="2" creationId="{C3957EAB-1A32-A2FE-6656-37F9DA322CC7}"/>
          </ac:spMkLst>
        </pc:spChg>
        <pc:spChg chg="mod">
          <ac:chgData name="Narendranath Ramasamy" userId="e8dabd77-c974-4c94-a6df-ac6119a82a31" providerId="ADAL" clId="{59033DE8-5F8F-4CA9-AD0E-C92DFB2CE058}" dt="2024-03-25T09:37:35.913" v="108" actId="1076"/>
          <ac:spMkLst>
            <pc:docMk/>
            <pc:sldMk cId="1944867559" sldId="313"/>
            <ac:spMk id="3" creationId="{F3D291F2-4F3B-9988-830C-3A03B6B27807}"/>
          </ac:spMkLst>
        </pc:spChg>
      </pc:sldChg>
      <pc:sldChg chg="addSp delSp modSp mod">
        <pc:chgData name="Narendranath Ramasamy" userId="e8dabd77-c974-4c94-a6df-ac6119a82a31" providerId="ADAL" clId="{59033DE8-5F8F-4CA9-AD0E-C92DFB2CE058}" dt="2024-03-25T10:13:24.496" v="647" actId="207"/>
        <pc:sldMkLst>
          <pc:docMk/>
          <pc:sldMk cId="2723865859" sldId="315"/>
        </pc:sldMkLst>
        <pc:spChg chg="mod">
          <ac:chgData name="Narendranath Ramasamy" userId="e8dabd77-c974-4c94-a6df-ac6119a82a31" providerId="ADAL" clId="{59033DE8-5F8F-4CA9-AD0E-C92DFB2CE058}" dt="2024-03-25T09:41:50.670" v="193" actId="2711"/>
          <ac:spMkLst>
            <pc:docMk/>
            <pc:sldMk cId="2723865859" sldId="315"/>
            <ac:spMk id="2" creationId="{B1D7F9A0-D364-C129-711E-DB39F65EEDBD}"/>
          </ac:spMkLst>
        </pc:spChg>
        <pc:spChg chg="add mod">
          <ac:chgData name="Narendranath Ramasamy" userId="e8dabd77-c974-4c94-a6df-ac6119a82a31" providerId="ADAL" clId="{59033DE8-5F8F-4CA9-AD0E-C92DFB2CE058}" dt="2024-03-25T09:42:13.176" v="197" actId="14100"/>
          <ac:spMkLst>
            <pc:docMk/>
            <pc:sldMk cId="2723865859" sldId="315"/>
            <ac:spMk id="3" creationId="{F784C335-056B-78B2-7C27-FFAA3AD34515}"/>
          </ac:spMkLst>
        </pc:spChg>
        <pc:spChg chg="add del mod">
          <ac:chgData name="Narendranath Ramasamy" userId="e8dabd77-c974-4c94-a6df-ac6119a82a31" providerId="ADAL" clId="{59033DE8-5F8F-4CA9-AD0E-C92DFB2CE058}" dt="2024-03-25T10:11:44.681" v="613" actId="207"/>
          <ac:spMkLst>
            <pc:docMk/>
            <pc:sldMk cId="2723865859" sldId="315"/>
            <ac:spMk id="4" creationId="{CA007E25-DB19-4B34-2A78-15CCDA80BF1C}"/>
          </ac:spMkLst>
        </pc:spChg>
        <pc:spChg chg="add mod">
          <ac:chgData name="Narendranath Ramasamy" userId="e8dabd77-c974-4c94-a6df-ac6119a82a31" providerId="ADAL" clId="{59033DE8-5F8F-4CA9-AD0E-C92DFB2CE058}" dt="2024-03-25T09:46:30.561" v="232"/>
          <ac:spMkLst>
            <pc:docMk/>
            <pc:sldMk cId="2723865859" sldId="315"/>
            <ac:spMk id="5" creationId="{D2464A24-C079-6524-15E8-140975941699}"/>
          </ac:spMkLst>
        </pc:spChg>
        <pc:spChg chg="add mod">
          <ac:chgData name="Narendranath Ramasamy" userId="e8dabd77-c974-4c94-a6df-ac6119a82a31" providerId="ADAL" clId="{59033DE8-5F8F-4CA9-AD0E-C92DFB2CE058}" dt="2024-03-25T09:46:41.624" v="234"/>
          <ac:spMkLst>
            <pc:docMk/>
            <pc:sldMk cId="2723865859" sldId="315"/>
            <ac:spMk id="6" creationId="{520BB5F0-0A2D-0E7F-D750-B7ED9BBFCCC5}"/>
          </ac:spMkLst>
        </pc:spChg>
        <pc:spChg chg="mod">
          <ac:chgData name="Narendranath Ramasamy" userId="e8dabd77-c974-4c94-a6df-ac6119a82a31" providerId="ADAL" clId="{59033DE8-5F8F-4CA9-AD0E-C92DFB2CE058}" dt="2024-03-25T09:41:50.670" v="193" actId="2711"/>
          <ac:spMkLst>
            <pc:docMk/>
            <pc:sldMk cId="2723865859" sldId="315"/>
            <ac:spMk id="12" creationId="{09A860AE-836A-6B3C-D663-F6B253827540}"/>
          </ac:spMkLst>
        </pc:spChg>
        <pc:spChg chg="del mod">
          <ac:chgData name="Narendranath Ramasamy" userId="e8dabd77-c974-4c94-a6df-ac6119a82a31" providerId="ADAL" clId="{59033DE8-5F8F-4CA9-AD0E-C92DFB2CE058}" dt="2024-03-25T09:43:17.424" v="200" actId="478"/>
          <ac:spMkLst>
            <pc:docMk/>
            <pc:sldMk cId="2723865859" sldId="315"/>
            <ac:spMk id="13" creationId="{2BFE84A7-25EF-3EAC-827F-0F82AD57DF50}"/>
          </ac:spMkLst>
        </pc:spChg>
        <pc:spChg chg="add mod">
          <ac:chgData name="Narendranath Ramasamy" userId="e8dabd77-c974-4c94-a6df-ac6119a82a31" providerId="ADAL" clId="{59033DE8-5F8F-4CA9-AD0E-C92DFB2CE058}" dt="2024-03-25T10:12:19.908" v="623" actId="207"/>
          <ac:spMkLst>
            <pc:docMk/>
            <pc:sldMk cId="2723865859" sldId="315"/>
            <ac:spMk id="23" creationId="{5F378BF1-E5CD-1944-4047-9714812982FE}"/>
          </ac:spMkLst>
        </pc:spChg>
        <pc:spChg chg="add mod">
          <ac:chgData name="Narendranath Ramasamy" userId="e8dabd77-c974-4c94-a6df-ac6119a82a31" providerId="ADAL" clId="{59033DE8-5F8F-4CA9-AD0E-C92DFB2CE058}" dt="2024-03-25T10:12:28.327" v="625" actId="207"/>
          <ac:spMkLst>
            <pc:docMk/>
            <pc:sldMk cId="2723865859" sldId="315"/>
            <ac:spMk id="24" creationId="{656B5D6E-3E0D-6EB9-0C3D-2D15495AACF8}"/>
          </ac:spMkLst>
        </pc:spChg>
        <pc:spChg chg="add mod">
          <ac:chgData name="Narendranath Ramasamy" userId="e8dabd77-c974-4c94-a6df-ac6119a82a31" providerId="ADAL" clId="{59033DE8-5F8F-4CA9-AD0E-C92DFB2CE058}" dt="2024-03-25T10:12:33.218" v="627" actId="207"/>
          <ac:spMkLst>
            <pc:docMk/>
            <pc:sldMk cId="2723865859" sldId="315"/>
            <ac:spMk id="25" creationId="{16654510-1C77-FA8D-93A8-EC3A266EC2B6}"/>
          </ac:spMkLst>
        </pc:spChg>
        <pc:spChg chg="add del mod">
          <ac:chgData name="Narendranath Ramasamy" userId="e8dabd77-c974-4c94-a6df-ac6119a82a31" providerId="ADAL" clId="{59033DE8-5F8F-4CA9-AD0E-C92DFB2CE058}" dt="2024-03-25T09:58:06.690" v="355" actId="478"/>
          <ac:spMkLst>
            <pc:docMk/>
            <pc:sldMk cId="2723865859" sldId="315"/>
            <ac:spMk id="26" creationId="{7E89077E-FBD1-350C-414C-65D357B30398}"/>
          </ac:spMkLst>
        </pc:spChg>
        <pc:spChg chg="add mod">
          <ac:chgData name="Narendranath Ramasamy" userId="e8dabd77-c974-4c94-a6df-ac6119a82a31" providerId="ADAL" clId="{59033DE8-5F8F-4CA9-AD0E-C92DFB2CE058}" dt="2024-03-25T10:11:48.503" v="614" actId="207"/>
          <ac:spMkLst>
            <pc:docMk/>
            <pc:sldMk cId="2723865859" sldId="315"/>
            <ac:spMk id="27" creationId="{A4AC45A2-4BB6-25A0-78B6-D6D0AA84923F}"/>
          </ac:spMkLst>
        </pc:spChg>
        <pc:spChg chg="add mod">
          <ac:chgData name="Narendranath Ramasamy" userId="e8dabd77-c974-4c94-a6df-ac6119a82a31" providerId="ADAL" clId="{59033DE8-5F8F-4CA9-AD0E-C92DFB2CE058}" dt="2024-03-25T10:12:11.144" v="621" actId="207"/>
          <ac:spMkLst>
            <pc:docMk/>
            <pc:sldMk cId="2723865859" sldId="315"/>
            <ac:spMk id="28" creationId="{9712EA60-1B8B-8017-32BA-FF1DBFBEDEED}"/>
          </ac:spMkLst>
        </pc:spChg>
        <pc:spChg chg="add mod">
          <ac:chgData name="Narendranath Ramasamy" userId="e8dabd77-c974-4c94-a6df-ac6119a82a31" providerId="ADAL" clId="{59033DE8-5F8F-4CA9-AD0E-C92DFB2CE058}" dt="2024-03-25T10:12:17.611" v="622" actId="207"/>
          <ac:spMkLst>
            <pc:docMk/>
            <pc:sldMk cId="2723865859" sldId="315"/>
            <ac:spMk id="29" creationId="{50DA71C8-8338-044A-5D5E-1149F5BF62F7}"/>
          </ac:spMkLst>
        </pc:spChg>
        <pc:spChg chg="add mod">
          <ac:chgData name="Narendranath Ramasamy" userId="e8dabd77-c974-4c94-a6df-ac6119a82a31" providerId="ADAL" clId="{59033DE8-5F8F-4CA9-AD0E-C92DFB2CE058}" dt="2024-03-25T10:05:03.332" v="446" actId="115"/>
          <ac:spMkLst>
            <pc:docMk/>
            <pc:sldMk cId="2723865859" sldId="315"/>
            <ac:spMk id="30" creationId="{6C6FB385-E640-96DB-A456-7162274ACCC8}"/>
          </ac:spMkLst>
        </pc:spChg>
        <pc:spChg chg="add mod">
          <ac:chgData name="Narendranath Ramasamy" userId="e8dabd77-c974-4c94-a6df-ac6119a82a31" providerId="ADAL" clId="{59033DE8-5F8F-4CA9-AD0E-C92DFB2CE058}" dt="2024-03-25T10:12:37.994" v="628" actId="207"/>
          <ac:spMkLst>
            <pc:docMk/>
            <pc:sldMk cId="2723865859" sldId="315"/>
            <ac:spMk id="31" creationId="{49F28E19-D742-97F0-7E7B-1230748CB4D7}"/>
          </ac:spMkLst>
        </pc:spChg>
        <pc:spChg chg="add mod">
          <ac:chgData name="Narendranath Ramasamy" userId="e8dabd77-c974-4c94-a6df-ac6119a82a31" providerId="ADAL" clId="{59033DE8-5F8F-4CA9-AD0E-C92DFB2CE058}" dt="2024-03-25T10:12:40.205" v="629" actId="207"/>
          <ac:spMkLst>
            <pc:docMk/>
            <pc:sldMk cId="2723865859" sldId="315"/>
            <ac:spMk id="32" creationId="{D8B849B6-CB59-089A-B89A-549C57265BC2}"/>
          </ac:spMkLst>
        </pc:spChg>
        <pc:spChg chg="add mod">
          <ac:chgData name="Narendranath Ramasamy" userId="e8dabd77-c974-4c94-a6df-ac6119a82a31" providerId="ADAL" clId="{59033DE8-5F8F-4CA9-AD0E-C92DFB2CE058}" dt="2024-03-25T10:12:42.166" v="630" actId="207"/>
          <ac:spMkLst>
            <pc:docMk/>
            <pc:sldMk cId="2723865859" sldId="315"/>
            <ac:spMk id="33" creationId="{4F80298C-14EC-384F-9091-A4D0778957B1}"/>
          </ac:spMkLst>
        </pc:spChg>
        <pc:spChg chg="add mod">
          <ac:chgData name="Narendranath Ramasamy" userId="e8dabd77-c974-4c94-a6df-ac6119a82a31" providerId="ADAL" clId="{59033DE8-5F8F-4CA9-AD0E-C92DFB2CE058}" dt="2024-03-25T10:12:44.663" v="631" actId="207"/>
          <ac:spMkLst>
            <pc:docMk/>
            <pc:sldMk cId="2723865859" sldId="315"/>
            <ac:spMk id="34" creationId="{43C7DADB-C50B-0E0A-84DD-647E2C9063AC}"/>
          </ac:spMkLst>
        </pc:spChg>
        <pc:spChg chg="add mod">
          <ac:chgData name="Narendranath Ramasamy" userId="e8dabd77-c974-4c94-a6df-ac6119a82a31" providerId="ADAL" clId="{59033DE8-5F8F-4CA9-AD0E-C92DFB2CE058}" dt="2024-03-25T10:13:24.496" v="647" actId="207"/>
          <ac:spMkLst>
            <pc:docMk/>
            <pc:sldMk cId="2723865859" sldId="315"/>
            <ac:spMk id="35" creationId="{6069A23F-97C8-85CA-532E-55B0091778E1}"/>
          </ac:spMkLst>
        </pc:spChg>
        <pc:spChg chg="add mod">
          <ac:chgData name="Narendranath Ramasamy" userId="e8dabd77-c974-4c94-a6df-ac6119a82a31" providerId="ADAL" clId="{59033DE8-5F8F-4CA9-AD0E-C92DFB2CE058}" dt="2024-03-25T10:12:59.980" v="637" actId="207"/>
          <ac:spMkLst>
            <pc:docMk/>
            <pc:sldMk cId="2723865859" sldId="315"/>
            <ac:spMk id="36" creationId="{C85CCF25-1F5A-65D7-61BB-C11DDA60CD2C}"/>
          </ac:spMkLst>
        </pc:spChg>
        <pc:spChg chg="add mod">
          <ac:chgData name="Narendranath Ramasamy" userId="e8dabd77-c974-4c94-a6df-ac6119a82a31" providerId="ADAL" clId="{59033DE8-5F8F-4CA9-AD0E-C92DFB2CE058}" dt="2024-03-25T10:12:57.636" v="636" actId="207"/>
          <ac:spMkLst>
            <pc:docMk/>
            <pc:sldMk cId="2723865859" sldId="315"/>
            <ac:spMk id="37" creationId="{05EF1BBD-8506-D91A-87BC-B6250578077C}"/>
          </ac:spMkLst>
        </pc:spChg>
        <pc:spChg chg="add del mod">
          <ac:chgData name="Narendranath Ramasamy" userId="e8dabd77-c974-4c94-a6df-ac6119a82a31" providerId="ADAL" clId="{59033DE8-5F8F-4CA9-AD0E-C92DFB2CE058}" dt="2024-03-25T10:10:35.772" v="605" actId="478"/>
          <ac:spMkLst>
            <pc:docMk/>
            <pc:sldMk cId="2723865859" sldId="315"/>
            <ac:spMk id="38" creationId="{3D800E75-614F-738F-0BDE-986B6D6AFD1A}"/>
          </ac:spMkLst>
        </pc:spChg>
        <pc:spChg chg="add mod">
          <ac:chgData name="Narendranath Ramasamy" userId="e8dabd77-c974-4c94-a6df-ac6119a82a31" providerId="ADAL" clId="{59033DE8-5F8F-4CA9-AD0E-C92DFB2CE058}" dt="2024-03-25T10:13:11.945" v="642" actId="207"/>
          <ac:spMkLst>
            <pc:docMk/>
            <pc:sldMk cId="2723865859" sldId="315"/>
            <ac:spMk id="39" creationId="{58F3C23D-BD5C-A8E9-392F-62687CD36F67}"/>
          </ac:spMkLst>
        </pc:spChg>
        <pc:spChg chg="add mod">
          <ac:chgData name="Narendranath Ramasamy" userId="e8dabd77-c974-4c94-a6df-ac6119a82a31" providerId="ADAL" clId="{59033DE8-5F8F-4CA9-AD0E-C92DFB2CE058}" dt="2024-03-25T10:13:06.499" v="639" actId="207"/>
          <ac:spMkLst>
            <pc:docMk/>
            <pc:sldMk cId="2723865859" sldId="315"/>
            <ac:spMk id="40" creationId="{D9572FFD-AE25-16A9-9E0C-2DDC37C04C5B}"/>
          </ac:spMkLst>
        </pc:spChg>
        <pc:spChg chg="add mod">
          <ac:chgData name="Narendranath Ramasamy" userId="e8dabd77-c974-4c94-a6df-ac6119a82a31" providerId="ADAL" clId="{59033DE8-5F8F-4CA9-AD0E-C92DFB2CE058}" dt="2024-03-25T10:13:08.429" v="640" actId="207"/>
          <ac:spMkLst>
            <pc:docMk/>
            <pc:sldMk cId="2723865859" sldId="315"/>
            <ac:spMk id="41" creationId="{B9DA7069-F1E8-0D77-6334-BD5FB717E768}"/>
          </ac:spMkLst>
        </pc:spChg>
        <pc:spChg chg="add mod">
          <ac:chgData name="Narendranath Ramasamy" userId="e8dabd77-c974-4c94-a6df-ac6119a82a31" providerId="ADAL" clId="{59033DE8-5F8F-4CA9-AD0E-C92DFB2CE058}" dt="2024-03-25T10:13:14.404" v="644" actId="207"/>
          <ac:spMkLst>
            <pc:docMk/>
            <pc:sldMk cId="2723865859" sldId="315"/>
            <ac:spMk id="42" creationId="{16B99B82-597F-6781-3197-5BA2E0EFDD48}"/>
          </ac:spMkLst>
        </pc:spChg>
        <pc:spChg chg="add mod">
          <ac:chgData name="Narendranath Ramasamy" userId="e8dabd77-c974-4c94-a6df-ac6119a82a31" providerId="ADAL" clId="{59033DE8-5F8F-4CA9-AD0E-C92DFB2CE058}" dt="2024-03-25T10:13:21.096" v="646" actId="207"/>
          <ac:spMkLst>
            <pc:docMk/>
            <pc:sldMk cId="2723865859" sldId="315"/>
            <ac:spMk id="43" creationId="{5E1F199A-13DE-7CB0-0FC5-BA9CA87B363E}"/>
          </ac:spMkLst>
        </pc:spChg>
        <pc:picChg chg="add mod">
          <ac:chgData name="Narendranath Ramasamy" userId="e8dabd77-c974-4c94-a6df-ac6119a82a31" providerId="ADAL" clId="{59033DE8-5F8F-4CA9-AD0E-C92DFB2CE058}" dt="2024-03-25T09:49:10.430" v="252" actId="1076"/>
          <ac:picMkLst>
            <pc:docMk/>
            <pc:sldMk cId="2723865859" sldId="315"/>
            <ac:picMk id="8" creationId="{5D39A9B5-A4F2-D6B5-03A3-0B1E0D0E058F}"/>
          </ac:picMkLst>
        </pc:picChg>
        <pc:picChg chg="add mod">
          <ac:chgData name="Narendranath Ramasamy" userId="e8dabd77-c974-4c94-a6df-ac6119a82a31" providerId="ADAL" clId="{59033DE8-5F8F-4CA9-AD0E-C92DFB2CE058}" dt="2024-03-25T09:49:39.191" v="260" actId="1076"/>
          <ac:picMkLst>
            <pc:docMk/>
            <pc:sldMk cId="2723865859" sldId="315"/>
            <ac:picMk id="11" creationId="{B8CB9509-C6FC-B8B0-15DE-B505A9E64B75}"/>
          </ac:picMkLst>
        </pc:picChg>
        <pc:picChg chg="add mod">
          <ac:chgData name="Narendranath Ramasamy" userId="e8dabd77-c974-4c94-a6df-ac6119a82a31" providerId="ADAL" clId="{59033DE8-5F8F-4CA9-AD0E-C92DFB2CE058}" dt="2024-03-25T09:52:54.524" v="268" actId="1076"/>
          <ac:picMkLst>
            <pc:docMk/>
            <pc:sldMk cId="2723865859" sldId="315"/>
            <ac:picMk id="17" creationId="{731C66AC-87CF-B1CE-FE17-E846B44B9955}"/>
          </ac:picMkLst>
        </pc:picChg>
        <pc:picChg chg="add mod">
          <ac:chgData name="Narendranath Ramasamy" userId="e8dabd77-c974-4c94-a6df-ac6119a82a31" providerId="ADAL" clId="{59033DE8-5F8F-4CA9-AD0E-C92DFB2CE058}" dt="2024-03-25T09:55:10.385" v="279" actId="1076"/>
          <ac:picMkLst>
            <pc:docMk/>
            <pc:sldMk cId="2723865859" sldId="315"/>
            <ac:picMk id="20" creationId="{613771E7-3090-F28C-8F94-771FBB50FBFD}"/>
          </ac:picMkLst>
        </pc:picChg>
        <pc:picChg chg="add mod">
          <ac:chgData name="Narendranath Ramasamy" userId="e8dabd77-c974-4c94-a6df-ac6119a82a31" providerId="ADAL" clId="{59033DE8-5F8F-4CA9-AD0E-C92DFB2CE058}" dt="2024-03-25T09:41:50.670" v="193" actId="2711"/>
          <ac:picMkLst>
            <pc:docMk/>
            <pc:sldMk cId="2723865859" sldId="315"/>
            <ac:picMk id="1026" creationId="{4CAEB745-986F-95E3-2D6E-963002E6C41F}"/>
          </ac:picMkLst>
        </pc:picChg>
        <pc:picChg chg="add del mod">
          <ac:chgData name="Narendranath Ramasamy" userId="e8dabd77-c974-4c94-a6df-ac6119a82a31" providerId="ADAL" clId="{59033DE8-5F8F-4CA9-AD0E-C92DFB2CE058}" dt="2024-03-25T09:49:12.875" v="255" actId="14100"/>
          <ac:picMkLst>
            <pc:docMk/>
            <pc:sldMk cId="2723865859" sldId="315"/>
            <ac:picMk id="1028" creationId="{08354E99-1284-F487-CBA8-AB358571643D}"/>
          </ac:picMkLst>
        </pc:picChg>
        <pc:cxnChg chg="add del mod">
          <ac:chgData name="Narendranath Ramasamy" userId="e8dabd77-c974-4c94-a6df-ac6119a82a31" providerId="ADAL" clId="{59033DE8-5F8F-4CA9-AD0E-C92DFB2CE058}" dt="2024-03-25T09:49:08.503" v="249" actId="11529"/>
          <ac:cxnSpMkLst>
            <pc:docMk/>
            <pc:sldMk cId="2723865859" sldId="315"/>
            <ac:cxnSpMk id="10" creationId="{E13796B1-D879-6026-7CE3-27E150CF56D8}"/>
          </ac:cxnSpMkLst>
        </pc:cxnChg>
        <pc:cxnChg chg="add">
          <ac:chgData name="Narendranath Ramasamy" userId="e8dabd77-c974-4c94-a6df-ac6119a82a31" providerId="ADAL" clId="{59033DE8-5F8F-4CA9-AD0E-C92DFB2CE058}" dt="2024-03-25T09:49:37.070" v="259" actId="11529"/>
          <ac:cxnSpMkLst>
            <pc:docMk/>
            <pc:sldMk cId="2723865859" sldId="315"/>
            <ac:cxnSpMk id="15" creationId="{7FDFDDF2-FD21-109E-B66D-B907196D482A}"/>
          </ac:cxnSpMkLst>
        </pc:cxnChg>
        <pc:cxnChg chg="add mod">
          <ac:chgData name="Narendranath Ramasamy" userId="e8dabd77-c974-4c94-a6df-ac6119a82a31" providerId="ADAL" clId="{59033DE8-5F8F-4CA9-AD0E-C92DFB2CE058}" dt="2024-03-25T09:53:01.927" v="270" actId="1076"/>
          <ac:cxnSpMkLst>
            <pc:docMk/>
            <pc:sldMk cId="2723865859" sldId="315"/>
            <ac:cxnSpMk id="18" creationId="{6F1E63A5-1775-F8C1-1F99-F88619026A79}"/>
          </ac:cxnSpMkLst>
        </pc:cxnChg>
        <pc:cxnChg chg="add mod">
          <ac:chgData name="Narendranath Ramasamy" userId="e8dabd77-c974-4c94-a6df-ac6119a82a31" providerId="ADAL" clId="{59033DE8-5F8F-4CA9-AD0E-C92DFB2CE058}" dt="2024-03-25T09:55:20.104" v="281" actId="1076"/>
          <ac:cxnSpMkLst>
            <pc:docMk/>
            <pc:sldMk cId="2723865859" sldId="315"/>
            <ac:cxnSpMk id="21" creationId="{AE13D09D-E8A1-14E3-FBA2-CEB2F78C32D6}"/>
          </ac:cxnSpMkLst>
        </pc:cxnChg>
      </pc:sldChg>
      <pc:sldChg chg="del">
        <pc:chgData name="Narendranath Ramasamy" userId="e8dabd77-c974-4c94-a6df-ac6119a82a31" providerId="ADAL" clId="{59033DE8-5F8F-4CA9-AD0E-C92DFB2CE058}" dt="2024-03-25T10:11:36.202" v="611" actId="47"/>
        <pc:sldMkLst>
          <pc:docMk/>
          <pc:sldMk cId="240967260" sldId="318"/>
        </pc:sldMkLst>
      </pc:sldChg>
      <pc:sldChg chg="addSp delSp modSp mod ord">
        <pc:chgData name="Narendranath Ramasamy" userId="e8dabd77-c974-4c94-a6df-ac6119a82a31" providerId="ADAL" clId="{59033DE8-5F8F-4CA9-AD0E-C92DFB2CE058}" dt="2024-03-25T09:39:08.115" v="124" actId="1076"/>
        <pc:sldMkLst>
          <pc:docMk/>
          <pc:sldMk cId="2359185522" sldId="320"/>
        </pc:sldMkLst>
        <pc:spChg chg="add del mod">
          <ac:chgData name="Narendranath Ramasamy" userId="e8dabd77-c974-4c94-a6df-ac6119a82a31" providerId="ADAL" clId="{59033DE8-5F8F-4CA9-AD0E-C92DFB2CE058}" dt="2024-03-25T09:38:08.379" v="112" actId="478"/>
          <ac:spMkLst>
            <pc:docMk/>
            <pc:sldMk cId="2359185522" sldId="320"/>
            <ac:spMk id="3" creationId="{080CB3F9-3CB0-515C-BEBF-852A9F9F3B87}"/>
          </ac:spMkLst>
        </pc:spChg>
        <pc:spChg chg="add mod">
          <ac:chgData name="Narendranath Ramasamy" userId="e8dabd77-c974-4c94-a6df-ac6119a82a31" providerId="ADAL" clId="{59033DE8-5F8F-4CA9-AD0E-C92DFB2CE058}" dt="2024-03-25T09:38:51.519" v="123" actId="1076"/>
          <ac:spMkLst>
            <pc:docMk/>
            <pc:sldMk cId="2359185522" sldId="320"/>
            <ac:spMk id="4" creationId="{988B439D-3DB7-CA76-875A-CC23BA4E7BFF}"/>
          </ac:spMkLst>
        </pc:spChg>
        <pc:spChg chg="add del mod">
          <ac:chgData name="Narendranath Ramasamy" userId="e8dabd77-c974-4c94-a6df-ac6119a82a31" providerId="ADAL" clId="{59033DE8-5F8F-4CA9-AD0E-C92DFB2CE058}" dt="2024-03-25T09:38:31.925" v="119" actId="478"/>
          <ac:spMkLst>
            <pc:docMk/>
            <pc:sldMk cId="2359185522" sldId="320"/>
            <ac:spMk id="6" creationId="{DB24E256-0AA7-E199-9820-84460D7DB15D}"/>
          </ac:spMkLst>
        </pc:spChg>
        <pc:spChg chg="del">
          <ac:chgData name="Narendranath Ramasamy" userId="e8dabd77-c974-4c94-a6df-ac6119a82a31" providerId="ADAL" clId="{59033DE8-5F8F-4CA9-AD0E-C92DFB2CE058}" dt="2024-03-25T09:38:05.974" v="111" actId="478"/>
          <ac:spMkLst>
            <pc:docMk/>
            <pc:sldMk cId="2359185522" sldId="320"/>
            <ac:spMk id="7" creationId="{B16E9532-6DC7-411D-A09F-8413A5B95FFE}"/>
          </ac:spMkLst>
        </pc:spChg>
        <pc:spChg chg="del">
          <ac:chgData name="Narendranath Ramasamy" userId="e8dabd77-c974-4c94-a6df-ac6119a82a31" providerId="ADAL" clId="{59033DE8-5F8F-4CA9-AD0E-C92DFB2CE058}" dt="2024-03-25T09:38:25.525" v="118" actId="478"/>
          <ac:spMkLst>
            <pc:docMk/>
            <pc:sldMk cId="2359185522" sldId="320"/>
            <ac:spMk id="8" creationId="{2C602EC3-0115-4FB6-BAA7-BCA17E611651}"/>
          </ac:spMkLst>
        </pc:spChg>
        <pc:spChg chg="add mod">
          <ac:chgData name="Narendranath Ramasamy" userId="e8dabd77-c974-4c94-a6df-ac6119a82a31" providerId="ADAL" clId="{59033DE8-5F8F-4CA9-AD0E-C92DFB2CE058}" dt="2024-03-25T09:39:08.115" v="124" actId="1076"/>
          <ac:spMkLst>
            <pc:docMk/>
            <pc:sldMk cId="2359185522" sldId="320"/>
            <ac:spMk id="9" creationId="{11213E1F-DE1E-9DA2-B1DD-282215BF06C9}"/>
          </ac:spMkLst>
        </pc:spChg>
      </pc:sldChg>
      <pc:sldChg chg="addSp delSp modSp add mod">
        <pc:chgData name="Narendranath Ramasamy" userId="e8dabd77-c974-4c94-a6df-ac6119a82a31" providerId="ADAL" clId="{59033DE8-5F8F-4CA9-AD0E-C92DFB2CE058}" dt="2024-03-25T10:27:48.082" v="703" actId="1076"/>
        <pc:sldMkLst>
          <pc:docMk/>
          <pc:sldMk cId="3204210970" sldId="321"/>
        </pc:sldMkLst>
        <pc:spChg chg="mod">
          <ac:chgData name="Narendranath Ramasamy" userId="e8dabd77-c974-4c94-a6df-ac6119a82a31" providerId="ADAL" clId="{59033DE8-5F8F-4CA9-AD0E-C92DFB2CE058}" dt="2024-03-25T10:14:32.064" v="670" actId="20577"/>
          <ac:spMkLst>
            <pc:docMk/>
            <pc:sldMk cId="3204210970" sldId="321"/>
            <ac:spMk id="2" creationId="{B1D7F9A0-D364-C129-711E-DB39F65EEDBD}"/>
          </ac:spMkLst>
        </pc:spChg>
        <pc:spChg chg="mod">
          <ac:chgData name="Narendranath Ramasamy" userId="e8dabd77-c974-4c94-a6df-ac6119a82a31" providerId="ADAL" clId="{59033DE8-5F8F-4CA9-AD0E-C92DFB2CE058}" dt="2024-03-25T10:14:36.889" v="671"/>
          <ac:spMkLst>
            <pc:docMk/>
            <pc:sldMk cId="3204210970" sldId="321"/>
            <ac:spMk id="12" creationId="{09A860AE-836A-6B3C-D663-F6B253827540}"/>
          </ac:spMkLst>
        </pc:spChg>
        <pc:spChg chg="mod">
          <ac:chgData name="Narendranath Ramasamy" userId="e8dabd77-c974-4c94-a6df-ac6119a82a31" providerId="ADAL" clId="{59033DE8-5F8F-4CA9-AD0E-C92DFB2CE058}" dt="2024-03-25T10:15:17.538" v="680" actId="1076"/>
          <ac:spMkLst>
            <pc:docMk/>
            <pc:sldMk cId="3204210970" sldId="321"/>
            <ac:spMk id="24" creationId="{656B5D6E-3E0D-6EB9-0C3D-2D15495AACF8}"/>
          </ac:spMkLst>
        </pc:spChg>
        <pc:spChg chg="del">
          <ac:chgData name="Narendranath Ramasamy" userId="e8dabd77-c974-4c94-a6df-ac6119a82a31" providerId="ADAL" clId="{59033DE8-5F8F-4CA9-AD0E-C92DFB2CE058}" dt="2024-03-25T10:15:08.007" v="677" actId="478"/>
          <ac:spMkLst>
            <pc:docMk/>
            <pc:sldMk cId="3204210970" sldId="321"/>
            <ac:spMk id="28" creationId="{9712EA60-1B8B-8017-32BA-FF1DBFBEDEED}"/>
          </ac:spMkLst>
        </pc:spChg>
        <pc:spChg chg="mod">
          <ac:chgData name="Narendranath Ramasamy" userId="e8dabd77-c974-4c94-a6df-ac6119a82a31" providerId="ADAL" clId="{59033DE8-5F8F-4CA9-AD0E-C92DFB2CE058}" dt="2024-03-25T10:15:11.539" v="678" actId="1076"/>
          <ac:spMkLst>
            <pc:docMk/>
            <pc:sldMk cId="3204210970" sldId="321"/>
            <ac:spMk id="29" creationId="{50DA71C8-8338-044A-5D5E-1149F5BF62F7}"/>
          </ac:spMkLst>
        </pc:spChg>
        <pc:spChg chg="mod">
          <ac:chgData name="Narendranath Ramasamy" userId="e8dabd77-c974-4c94-a6df-ac6119a82a31" providerId="ADAL" clId="{59033DE8-5F8F-4CA9-AD0E-C92DFB2CE058}" dt="2024-03-25T10:15:47.723" v="688" actId="1076"/>
          <ac:spMkLst>
            <pc:docMk/>
            <pc:sldMk cId="3204210970" sldId="321"/>
            <ac:spMk id="30" creationId="{6C6FB385-E640-96DB-A456-7162274ACCC8}"/>
          </ac:spMkLst>
        </pc:spChg>
        <pc:spChg chg="mod">
          <ac:chgData name="Narendranath Ramasamy" userId="e8dabd77-c974-4c94-a6df-ac6119a82a31" providerId="ADAL" clId="{59033DE8-5F8F-4CA9-AD0E-C92DFB2CE058}" dt="2024-03-25T10:17:49.150" v="690" actId="1076"/>
          <ac:spMkLst>
            <pc:docMk/>
            <pc:sldMk cId="3204210970" sldId="321"/>
            <ac:spMk id="31" creationId="{49F28E19-D742-97F0-7E7B-1230748CB4D7}"/>
          </ac:spMkLst>
        </pc:spChg>
        <pc:spChg chg="del">
          <ac:chgData name="Narendranath Ramasamy" userId="e8dabd77-c974-4c94-a6df-ac6119a82a31" providerId="ADAL" clId="{59033DE8-5F8F-4CA9-AD0E-C92DFB2CE058}" dt="2024-03-25T10:15:27.494" v="681" actId="478"/>
          <ac:spMkLst>
            <pc:docMk/>
            <pc:sldMk cId="3204210970" sldId="321"/>
            <ac:spMk id="32" creationId="{D8B849B6-CB59-089A-B89A-549C57265BC2}"/>
          </ac:spMkLst>
        </pc:spChg>
        <pc:spChg chg="del">
          <ac:chgData name="Narendranath Ramasamy" userId="e8dabd77-c974-4c94-a6df-ac6119a82a31" providerId="ADAL" clId="{59033DE8-5F8F-4CA9-AD0E-C92DFB2CE058}" dt="2024-03-25T10:15:29.287" v="682" actId="478"/>
          <ac:spMkLst>
            <pc:docMk/>
            <pc:sldMk cId="3204210970" sldId="321"/>
            <ac:spMk id="33" creationId="{4F80298C-14EC-384F-9091-A4D0778957B1}"/>
          </ac:spMkLst>
        </pc:spChg>
        <pc:spChg chg="del">
          <ac:chgData name="Narendranath Ramasamy" userId="e8dabd77-c974-4c94-a6df-ac6119a82a31" providerId="ADAL" clId="{59033DE8-5F8F-4CA9-AD0E-C92DFB2CE058}" dt="2024-03-25T10:15:30.284" v="683" actId="478"/>
          <ac:spMkLst>
            <pc:docMk/>
            <pc:sldMk cId="3204210970" sldId="321"/>
            <ac:spMk id="34" creationId="{43C7DADB-C50B-0E0A-84DD-647E2C9063AC}"/>
          </ac:spMkLst>
        </pc:spChg>
        <pc:spChg chg="mod">
          <ac:chgData name="Narendranath Ramasamy" userId="e8dabd77-c974-4c94-a6df-ac6119a82a31" providerId="ADAL" clId="{59033DE8-5F8F-4CA9-AD0E-C92DFB2CE058}" dt="2024-03-25T10:17:54.528" v="692" actId="1076"/>
          <ac:spMkLst>
            <pc:docMk/>
            <pc:sldMk cId="3204210970" sldId="321"/>
            <ac:spMk id="35" creationId="{6069A23F-97C8-85CA-532E-55B0091778E1}"/>
          </ac:spMkLst>
        </pc:spChg>
        <pc:spChg chg="del">
          <ac:chgData name="Narendranath Ramasamy" userId="e8dabd77-c974-4c94-a6df-ac6119a82a31" providerId="ADAL" clId="{59033DE8-5F8F-4CA9-AD0E-C92DFB2CE058}" dt="2024-03-25T10:15:41.463" v="687" actId="478"/>
          <ac:spMkLst>
            <pc:docMk/>
            <pc:sldMk cId="3204210970" sldId="321"/>
            <ac:spMk id="36" creationId="{C85CCF25-1F5A-65D7-61BB-C11DDA60CD2C}"/>
          </ac:spMkLst>
        </pc:spChg>
        <pc:spChg chg="mod">
          <ac:chgData name="Narendranath Ramasamy" userId="e8dabd77-c974-4c94-a6df-ac6119a82a31" providerId="ADAL" clId="{59033DE8-5F8F-4CA9-AD0E-C92DFB2CE058}" dt="2024-03-25T10:17:51.799" v="691" actId="1076"/>
          <ac:spMkLst>
            <pc:docMk/>
            <pc:sldMk cId="3204210970" sldId="321"/>
            <ac:spMk id="37" creationId="{05EF1BBD-8506-D91A-87BC-B6250578077C}"/>
          </ac:spMkLst>
        </pc:spChg>
        <pc:spChg chg="del">
          <ac:chgData name="Narendranath Ramasamy" userId="e8dabd77-c974-4c94-a6df-ac6119a82a31" providerId="ADAL" clId="{59033DE8-5F8F-4CA9-AD0E-C92DFB2CE058}" dt="2024-03-25T10:27:40.400" v="700" actId="478"/>
          <ac:spMkLst>
            <pc:docMk/>
            <pc:sldMk cId="3204210970" sldId="321"/>
            <ac:spMk id="39" creationId="{58F3C23D-BD5C-A8E9-392F-62687CD36F67}"/>
          </ac:spMkLst>
        </pc:spChg>
        <pc:spChg chg="mod">
          <ac:chgData name="Narendranath Ramasamy" userId="e8dabd77-c974-4c94-a6df-ac6119a82a31" providerId="ADAL" clId="{59033DE8-5F8F-4CA9-AD0E-C92DFB2CE058}" dt="2024-03-25T10:27:44.107" v="702" actId="1076"/>
          <ac:spMkLst>
            <pc:docMk/>
            <pc:sldMk cId="3204210970" sldId="321"/>
            <ac:spMk id="40" creationId="{D9572FFD-AE25-16A9-9E0C-2DDC37C04C5B}"/>
          </ac:spMkLst>
        </pc:spChg>
        <pc:spChg chg="del">
          <ac:chgData name="Narendranath Ramasamy" userId="e8dabd77-c974-4c94-a6df-ac6119a82a31" providerId="ADAL" clId="{59033DE8-5F8F-4CA9-AD0E-C92DFB2CE058}" dt="2024-03-25T10:27:38.762" v="699" actId="478"/>
          <ac:spMkLst>
            <pc:docMk/>
            <pc:sldMk cId="3204210970" sldId="321"/>
            <ac:spMk id="41" creationId="{B9DA7069-F1E8-0D77-6334-BD5FB717E768}"/>
          </ac:spMkLst>
        </pc:spChg>
        <pc:spChg chg="mod">
          <ac:chgData name="Narendranath Ramasamy" userId="e8dabd77-c974-4c94-a6df-ac6119a82a31" providerId="ADAL" clId="{59033DE8-5F8F-4CA9-AD0E-C92DFB2CE058}" dt="2024-03-25T10:27:48.082" v="703" actId="1076"/>
          <ac:spMkLst>
            <pc:docMk/>
            <pc:sldMk cId="3204210970" sldId="321"/>
            <ac:spMk id="42" creationId="{16B99B82-597F-6781-3197-5BA2E0EFDD48}"/>
          </ac:spMkLst>
        </pc:spChg>
        <pc:spChg chg="mod">
          <ac:chgData name="Narendranath Ramasamy" userId="e8dabd77-c974-4c94-a6df-ac6119a82a31" providerId="ADAL" clId="{59033DE8-5F8F-4CA9-AD0E-C92DFB2CE058}" dt="2024-03-25T10:27:33.475" v="697" actId="1076"/>
          <ac:spMkLst>
            <pc:docMk/>
            <pc:sldMk cId="3204210970" sldId="321"/>
            <ac:spMk id="43" creationId="{5E1F199A-13DE-7CB0-0FC5-BA9CA87B363E}"/>
          </ac:spMkLst>
        </pc:spChg>
        <pc:picChg chg="mod">
          <ac:chgData name="Narendranath Ramasamy" userId="e8dabd77-c974-4c94-a6df-ac6119a82a31" providerId="ADAL" clId="{59033DE8-5F8F-4CA9-AD0E-C92DFB2CE058}" dt="2024-03-25T10:17:57.605" v="693" actId="1076"/>
          <ac:picMkLst>
            <pc:docMk/>
            <pc:sldMk cId="3204210970" sldId="321"/>
            <ac:picMk id="17" creationId="{731C66AC-87CF-B1CE-FE17-E846B44B9955}"/>
          </ac:picMkLst>
        </pc:picChg>
        <pc:picChg chg="mod">
          <ac:chgData name="Narendranath Ramasamy" userId="e8dabd77-c974-4c94-a6df-ac6119a82a31" providerId="ADAL" clId="{59033DE8-5F8F-4CA9-AD0E-C92DFB2CE058}" dt="2024-03-25T10:27:21.227" v="694" actId="1076"/>
          <ac:picMkLst>
            <pc:docMk/>
            <pc:sldMk cId="3204210970" sldId="321"/>
            <ac:picMk id="20" creationId="{613771E7-3090-F28C-8F94-771FBB50FBFD}"/>
          </ac:picMkLst>
        </pc:picChg>
        <pc:picChg chg="del">
          <ac:chgData name="Narendranath Ramasamy" userId="e8dabd77-c974-4c94-a6df-ac6119a82a31" providerId="ADAL" clId="{59033DE8-5F8F-4CA9-AD0E-C92DFB2CE058}" dt="2024-03-25T10:14:51.204" v="672" actId="478"/>
          <ac:picMkLst>
            <pc:docMk/>
            <pc:sldMk cId="3204210970" sldId="321"/>
            <ac:picMk id="1026" creationId="{4CAEB745-986F-95E3-2D6E-963002E6C41F}"/>
          </ac:picMkLst>
        </pc:picChg>
        <pc:picChg chg="add mod">
          <ac:chgData name="Narendranath Ramasamy" userId="e8dabd77-c974-4c94-a6df-ac6119a82a31" providerId="ADAL" clId="{59033DE8-5F8F-4CA9-AD0E-C92DFB2CE058}" dt="2024-03-25T10:15:02.278" v="676" actId="14100"/>
          <ac:picMkLst>
            <pc:docMk/>
            <pc:sldMk cId="3204210970" sldId="321"/>
            <ac:picMk id="3074" creationId="{3D1BD5A4-1125-3800-6839-FCDB7A019456}"/>
          </ac:picMkLst>
        </pc:picChg>
        <pc:cxnChg chg="mod">
          <ac:chgData name="Narendranath Ramasamy" userId="e8dabd77-c974-4c94-a6df-ac6119a82a31" providerId="ADAL" clId="{59033DE8-5F8F-4CA9-AD0E-C92DFB2CE058}" dt="2024-03-25T10:16:59.408" v="689" actId="14100"/>
          <ac:cxnSpMkLst>
            <pc:docMk/>
            <pc:sldMk cId="3204210970" sldId="321"/>
            <ac:cxnSpMk id="18" creationId="{6F1E63A5-1775-F8C1-1F99-F88619026A79}"/>
          </ac:cxnSpMkLst>
        </pc:cxnChg>
        <pc:cxnChg chg="mod">
          <ac:chgData name="Narendranath Ramasamy" userId="e8dabd77-c974-4c94-a6df-ac6119a82a31" providerId="ADAL" clId="{59033DE8-5F8F-4CA9-AD0E-C92DFB2CE058}" dt="2024-03-25T10:27:24.756" v="695" actId="1076"/>
          <ac:cxnSpMkLst>
            <pc:docMk/>
            <pc:sldMk cId="3204210970" sldId="321"/>
            <ac:cxnSpMk id="21" creationId="{AE13D09D-E8A1-14E3-FBA2-CEB2F78C32D6}"/>
          </ac:cxnSpMkLst>
        </pc:cxnChg>
      </pc:sldChg>
      <pc:sldChg chg="addSp delSp modSp add mod ord">
        <pc:chgData name="Narendranath Ramasamy" userId="e8dabd77-c974-4c94-a6df-ac6119a82a31" providerId="ADAL" clId="{59033DE8-5F8F-4CA9-AD0E-C92DFB2CE058}" dt="2024-03-25T10:14:27.615" v="662"/>
        <pc:sldMkLst>
          <pc:docMk/>
          <pc:sldMk cId="420192910" sldId="322"/>
        </pc:sldMkLst>
        <pc:spChg chg="mod">
          <ac:chgData name="Narendranath Ramasamy" userId="e8dabd77-c974-4c94-a6df-ac6119a82a31" providerId="ADAL" clId="{59033DE8-5F8F-4CA9-AD0E-C92DFB2CE058}" dt="2024-03-25T10:13:55.737" v="655" actId="20577"/>
          <ac:spMkLst>
            <pc:docMk/>
            <pc:sldMk cId="420192910" sldId="322"/>
            <ac:spMk id="2" creationId="{B1D7F9A0-D364-C129-711E-DB39F65EEDBD}"/>
          </ac:spMkLst>
        </pc:spChg>
        <pc:spChg chg="mod">
          <ac:chgData name="Narendranath Ramasamy" userId="e8dabd77-c974-4c94-a6df-ac6119a82a31" providerId="ADAL" clId="{59033DE8-5F8F-4CA9-AD0E-C92DFB2CE058}" dt="2024-03-25T10:13:57.902" v="656"/>
          <ac:spMkLst>
            <pc:docMk/>
            <pc:sldMk cId="420192910" sldId="322"/>
            <ac:spMk id="12" creationId="{09A860AE-836A-6B3C-D663-F6B253827540}"/>
          </ac:spMkLst>
        </pc:spChg>
        <pc:picChg chg="del">
          <ac:chgData name="Narendranath Ramasamy" userId="e8dabd77-c974-4c94-a6df-ac6119a82a31" providerId="ADAL" clId="{59033DE8-5F8F-4CA9-AD0E-C92DFB2CE058}" dt="2024-03-25T10:14:04.585" v="657" actId="478"/>
          <ac:picMkLst>
            <pc:docMk/>
            <pc:sldMk cId="420192910" sldId="322"/>
            <ac:picMk id="1026" creationId="{4CAEB745-986F-95E3-2D6E-963002E6C41F}"/>
          </ac:picMkLst>
        </pc:picChg>
        <pc:picChg chg="add mod">
          <ac:chgData name="Narendranath Ramasamy" userId="e8dabd77-c974-4c94-a6df-ac6119a82a31" providerId="ADAL" clId="{59033DE8-5F8F-4CA9-AD0E-C92DFB2CE058}" dt="2024-03-25T10:14:14.573" v="660" actId="1076"/>
          <ac:picMkLst>
            <pc:docMk/>
            <pc:sldMk cId="420192910" sldId="322"/>
            <ac:picMk id="2050" creationId="{89B04691-FD71-DEBF-E581-BD1E24751DFA}"/>
          </ac:picMkLst>
        </pc:picChg>
      </pc:sldChg>
      <pc:sldMasterChg chg="delSldLayout">
        <pc:chgData name="Narendranath Ramasamy" userId="e8dabd77-c974-4c94-a6df-ac6119a82a31" providerId="ADAL" clId="{59033DE8-5F8F-4CA9-AD0E-C92DFB2CE058}" dt="2024-03-25T10:11:37.004" v="612" actId="47"/>
        <pc:sldMasterMkLst>
          <pc:docMk/>
          <pc:sldMasterMk cId="2081999036" sldId="2147483694"/>
        </pc:sldMasterMkLst>
        <pc:sldLayoutChg chg="del">
          <pc:chgData name="Narendranath Ramasamy" userId="e8dabd77-c974-4c94-a6df-ac6119a82a31" providerId="ADAL" clId="{59033DE8-5F8F-4CA9-AD0E-C92DFB2CE058}" dt="2024-03-25T10:11:36.202" v="611" actId="47"/>
          <pc:sldLayoutMkLst>
            <pc:docMk/>
            <pc:sldMasterMk cId="2081999036" sldId="2147483694"/>
            <pc:sldLayoutMk cId="848641807" sldId="2147483715"/>
          </pc:sldLayoutMkLst>
        </pc:sldLayoutChg>
        <pc:sldLayoutChg chg="del">
          <pc:chgData name="Narendranath Ramasamy" userId="e8dabd77-c974-4c94-a6df-ac6119a82a31" providerId="ADAL" clId="{59033DE8-5F8F-4CA9-AD0E-C92DFB2CE058}" dt="2024-03-25T10:11:37.004" v="612" actId="47"/>
          <pc:sldLayoutMkLst>
            <pc:docMk/>
            <pc:sldMasterMk cId="2081999036" sldId="2147483694"/>
            <pc:sldLayoutMk cId="1189466884" sldId="2147483717"/>
          </pc:sldLayoutMkLst>
        </pc:sldLayoutChg>
      </pc:sldMasterChg>
    </pc:docChg>
  </pc:docChgLst>
  <pc:docChgLst>
    <pc:chgData name="Narendranath Ramasamy" userId="e8dabd77-c974-4c94-a6df-ac6119a82a31" providerId="ADAL" clId="{3C2ED86C-360B-4CAD-840D-B72B35B5983C}"/>
    <pc:docChg chg="undo custSel modSld">
      <pc:chgData name="Narendranath Ramasamy" userId="e8dabd77-c974-4c94-a6df-ac6119a82a31" providerId="ADAL" clId="{3C2ED86C-360B-4CAD-840D-B72B35B5983C}" dt="2024-04-01T06:43:36.466" v="617" actId="1038"/>
      <pc:docMkLst>
        <pc:docMk/>
      </pc:docMkLst>
      <pc:sldChg chg="addSp delSp modSp mod">
        <pc:chgData name="Narendranath Ramasamy" userId="e8dabd77-c974-4c94-a6df-ac6119a82a31" providerId="ADAL" clId="{3C2ED86C-360B-4CAD-840D-B72B35B5983C}" dt="2024-04-01T06:42:58.835" v="613" actId="1076"/>
        <pc:sldMkLst>
          <pc:docMk/>
          <pc:sldMk cId="2723865859" sldId="315"/>
        </pc:sldMkLst>
        <pc:spChg chg="mod">
          <ac:chgData name="Narendranath Ramasamy" userId="e8dabd77-c974-4c94-a6df-ac6119a82a31" providerId="ADAL" clId="{3C2ED86C-360B-4CAD-840D-B72B35B5983C}" dt="2024-03-25T14:45:45.701" v="524" actId="1076"/>
          <ac:spMkLst>
            <pc:docMk/>
            <pc:sldMk cId="2723865859" sldId="315"/>
            <ac:spMk id="3" creationId="{F784C335-056B-78B2-7C27-FFAA3AD34515}"/>
          </ac:spMkLst>
        </pc:spChg>
        <pc:spChg chg="mod">
          <ac:chgData name="Narendranath Ramasamy" userId="e8dabd77-c974-4c94-a6df-ac6119a82a31" providerId="ADAL" clId="{3C2ED86C-360B-4CAD-840D-B72B35B5983C}" dt="2024-03-25T14:08:16.634" v="208" actId="34135"/>
          <ac:spMkLst>
            <pc:docMk/>
            <pc:sldMk cId="2723865859" sldId="315"/>
            <ac:spMk id="4" creationId="{CA007E25-DB19-4B34-2A78-15CCDA80BF1C}"/>
          </ac:spMkLst>
        </pc:spChg>
        <pc:spChg chg="add del mod">
          <ac:chgData name="Narendranath Ramasamy" userId="e8dabd77-c974-4c94-a6df-ac6119a82a31" providerId="ADAL" clId="{3C2ED86C-360B-4CAD-840D-B72B35B5983C}" dt="2024-03-25T11:10:07.055" v="17" actId="478"/>
          <ac:spMkLst>
            <pc:docMk/>
            <pc:sldMk cId="2723865859" sldId="315"/>
            <ac:spMk id="5" creationId="{29B6DFF8-2289-6618-B765-CC525DDFF18E}"/>
          </ac:spMkLst>
        </pc:spChg>
        <pc:spChg chg="add del mod">
          <ac:chgData name="Narendranath Ramasamy" userId="e8dabd77-c974-4c94-a6df-ac6119a82a31" providerId="ADAL" clId="{3C2ED86C-360B-4CAD-840D-B72B35B5983C}" dt="2024-03-25T14:00:14.937" v="104" actId="478"/>
          <ac:spMkLst>
            <pc:docMk/>
            <pc:sldMk cId="2723865859" sldId="315"/>
            <ac:spMk id="6" creationId="{A28CC427-D480-550A-2F88-5BC635FF1D69}"/>
          </ac:spMkLst>
        </pc:spChg>
        <pc:spChg chg="add del">
          <ac:chgData name="Narendranath Ramasamy" userId="e8dabd77-c974-4c94-a6df-ac6119a82a31" providerId="ADAL" clId="{3C2ED86C-360B-4CAD-840D-B72B35B5983C}" dt="2024-03-25T13:58:20.703" v="95" actId="11529"/>
          <ac:spMkLst>
            <pc:docMk/>
            <pc:sldMk cId="2723865859" sldId="315"/>
            <ac:spMk id="7" creationId="{5F8F7E20-1928-A0FB-A2BF-09AAD10F6992}"/>
          </ac:spMkLst>
        </pc:spChg>
        <pc:spChg chg="add mod">
          <ac:chgData name="Narendranath Ramasamy" userId="e8dabd77-c974-4c94-a6df-ac6119a82a31" providerId="ADAL" clId="{3C2ED86C-360B-4CAD-840D-B72B35B5983C}" dt="2024-03-25T14:43:24.325" v="519" actId="688"/>
          <ac:spMkLst>
            <pc:docMk/>
            <pc:sldMk cId="2723865859" sldId="315"/>
            <ac:spMk id="8" creationId="{5B562978-94F4-5D43-390B-8331C23CC090}"/>
          </ac:spMkLst>
        </pc:spChg>
        <pc:spChg chg="add mod">
          <ac:chgData name="Narendranath Ramasamy" userId="e8dabd77-c974-4c94-a6df-ac6119a82a31" providerId="ADAL" clId="{3C2ED86C-360B-4CAD-840D-B72B35B5983C}" dt="2024-03-25T14:00:36.007" v="109" actId="34135"/>
          <ac:spMkLst>
            <pc:docMk/>
            <pc:sldMk cId="2723865859" sldId="315"/>
            <ac:spMk id="9" creationId="{1F188601-CB26-B964-FF36-6D60ACDD354A}"/>
          </ac:spMkLst>
        </pc:spChg>
        <pc:spChg chg="add mod">
          <ac:chgData name="Narendranath Ramasamy" userId="e8dabd77-c974-4c94-a6df-ac6119a82a31" providerId="ADAL" clId="{3C2ED86C-360B-4CAD-840D-B72B35B5983C}" dt="2024-03-25T14:03:10.671" v="149" actId="34135"/>
          <ac:spMkLst>
            <pc:docMk/>
            <pc:sldMk cId="2723865859" sldId="315"/>
            <ac:spMk id="10" creationId="{B330BE72-57B0-3256-E12A-822671C610F3}"/>
          </ac:spMkLst>
        </pc:spChg>
        <pc:spChg chg="mod">
          <ac:chgData name="Narendranath Ramasamy" userId="e8dabd77-c974-4c94-a6df-ac6119a82a31" providerId="ADAL" clId="{3C2ED86C-360B-4CAD-840D-B72B35B5983C}" dt="2024-03-25T14:44:40.237" v="521" actId="1076"/>
          <ac:spMkLst>
            <pc:docMk/>
            <pc:sldMk cId="2723865859" sldId="315"/>
            <ac:spMk id="12" creationId="{09A860AE-836A-6B3C-D663-F6B253827540}"/>
          </ac:spMkLst>
        </pc:spChg>
        <pc:spChg chg="add mod">
          <ac:chgData name="Narendranath Ramasamy" userId="e8dabd77-c974-4c94-a6df-ac6119a82a31" providerId="ADAL" clId="{3C2ED86C-360B-4CAD-840D-B72B35B5983C}" dt="2024-03-25T14:07:47.065" v="204" actId="34135"/>
          <ac:spMkLst>
            <pc:docMk/>
            <pc:sldMk cId="2723865859" sldId="315"/>
            <ac:spMk id="13" creationId="{441177CE-16E6-446F-3E51-060E75627BC4}"/>
          </ac:spMkLst>
        </pc:spChg>
        <pc:spChg chg="add mod">
          <ac:chgData name="Narendranath Ramasamy" userId="e8dabd77-c974-4c94-a6df-ac6119a82a31" providerId="ADAL" clId="{3C2ED86C-360B-4CAD-840D-B72B35B5983C}" dt="2024-03-25T14:03:05.432" v="148" actId="34135"/>
          <ac:spMkLst>
            <pc:docMk/>
            <pc:sldMk cId="2723865859" sldId="315"/>
            <ac:spMk id="14" creationId="{0ED57473-9B6B-7C20-0F7B-E6CF3E0D7EE6}"/>
          </ac:spMkLst>
        </pc:spChg>
        <pc:spChg chg="add mod">
          <ac:chgData name="Narendranath Ramasamy" userId="e8dabd77-c974-4c94-a6df-ac6119a82a31" providerId="ADAL" clId="{3C2ED86C-360B-4CAD-840D-B72B35B5983C}" dt="2024-03-25T14:05:02.419" v="170" actId="34135"/>
          <ac:spMkLst>
            <pc:docMk/>
            <pc:sldMk cId="2723865859" sldId="315"/>
            <ac:spMk id="16" creationId="{E8777D71-3E45-37EF-B5FE-B5CB6E2F4A63}"/>
          </ac:spMkLst>
        </pc:spChg>
        <pc:spChg chg="add mod">
          <ac:chgData name="Narendranath Ramasamy" userId="e8dabd77-c974-4c94-a6df-ac6119a82a31" providerId="ADAL" clId="{3C2ED86C-360B-4CAD-840D-B72B35B5983C}" dt="2024-03-25T14:04:58.240" v="169" actId="34135"/>
          <ac:spMkLst>
            <pc:docMk/>
            <pc:sldMk cId="2723865859" sldId="315"/>
            <ac:spMk id="19" creationId="{CE5554CE-5D57-02DD-402D-D5BB0E3F093C}"/>
          </ac:spMkLst>
        </pc:spChg>
        <pc:spChg chg="add mod">
          <ac:chgData name="Narendranath Ramasamy" userId="e8dabd77-c974-4c94-a6df-ac6119a82a31" providerId="ADAL" clId="{3C2ED86C-360B-4CAD-840D-B72B35B5983C}" dt="2024-03-25T14:06:35.051" v="184" actId="34135"/>
          <ac:spMkLst>
            <pc:docMk/>
            <pc:sldMk cId="2723865859" sldId="315"/>
            <ac:spMk id="22" creationId="{F0F27460-D3DB-FFCA-15B4-45686ED74433}"/>
          </ac:spMkLst>
        </pc:spChg>
        <pc:spChg chg="del">
          <ac:chgData name="Narendranath Ramasamy" userId="e8dabd77-c974-4c94-a6df-ac6119a82a31" providerId="ADAL" clId="{3C2ED86C-360B-4CAD-840D-B72B35B5983C}" dt="2024-03-25T14:01:37.945" v="136" actId="478"/>
          <ac:spMkLst>
            <pc:docMk/>
            <pc:sldMk cId="2723865859" sldId="315"/>
            <ac:spMk id="23" creationId="{5F378BF1-E5CD-1944-4047-9714812982FE}"/>
          </ac:spMkLst>
        </pc:spChg>
        <pc:spChg chg="del">
          <ac:chgData name="Narendranath Ramasamy" userId="e8dabd77-c974-4c94-a6df-ac6119a82a31" providerId="ADAL" clId="{3C2ED86C-360B-4CAD-840D-B72B35B5983C}" dt="2024-03-25T14:01:40.416" v="137" actId="478"/>
          <ac:spMkLst>
            <pc:docMk/>
            <pc:sldMk cId="2723865859" sldId="315"/>
            <ac:spMk id="24" creationId="{656B5D6E-3E0D-6EB9-0C3D-2D15495AACF8}"/>
          </ac:spMkLst>
        </pc:spChg>
        <pc:spChg chg="del">
          <ac:chgData name="Narendranath Ramasamy" userId="e8dabd77-c974-4c94-a6df-ac6119a82a31" providerId="ADAL" clId="{3C2ED86C-360B-4CAD-840D-B72B35B5983C}" dt="2024-03-25T14:01:43.523" v="138" actId="478"/>
          <ac:spMkLst>
            <pc:docMk/>
            <pc:sldMk cId="2723865859" sldId="315"/>
            <ac:spMk id="25" creationId="{16654510-1C77-FA8D-93A8-EC3A266EC2B6}"/>
          </ac:spMkLst>
        </pc:spChg>
        <pc:spChg chg="add mod">
          <ac:chgData name="Narendranath Ramasamy" userId="e8dabd77-c974-4c94-a6df-ac6119a82a31" providerId="ADAL" clId="{3C2ED86C-360B-4CAD-840D-B72B35B5983C}" dt="2024-03-25T14:06:29.180" v="183" actId="34135"/>
          <ac:spMkLst>
            <pc:docMk/>
            <pc:sldMk cId="2723865859" sldId="315"/>
            <ac:spMk id="26" creationId="{EBE0B7B5-73A1-7EC7-6925-43DF3AE15F66}"/>
          </ac:spMkLst>
        </pc:spChg>
        <pc:spChg chg="del mod">
          <ac:chgData name="Narendranath Ramasamy" userId="e8dabd77-c974-4c94-a6df-ac6119a82a31" providerId="ADAL" clId="{3C2ED86C-360B-4CAD-840D-B72B35B5983C}" dt="2024-03-25T14:00:53.903" v="112" actId="478"/>
          <ac:spMkLst>
            <pc:docMk/>
            <pc:sldMk cId="2723865859" sldId="315"/>
            <ac:spMk id="27" creationId="{A4AC45A2-4BB6-25A0-78B6-D6D0AA84923F}"/>
          </ac:spMkLst>
        </pc:spChg>
        <pc:spChg chg="del">
          <ac:chgData name="Narendranath Ramasamy" userId="e8dabd77-c974-4c94-a6df-ac6119a82a31" providerId="ADAL" clId="{3C2ED86C-360B-4CAD-840D-B72B35B5983C}" dt="2024-03-25T14:09:48.843" v="211" actId="478"/>
          <ac:spMkLst>
            <pc:docMk/>
            <pc:sldMk cId="2723865859" sldId="315"/>
            <ac:spMk id="28" creationId="{9712EA60-1B8B-8017-32BA-FF1DBFBEDEED}"/>
          </ac:spMkLst>
        </pc:spChg>
        <pc:spChg chg="del">
          <ac:chgData name="Narendranath Ramasamy" userId="e8dabd77-c974-4c94-a6df-ac6119a82a31" providerId="ADAL" clId="{3C2ED86C-360B-4CAD-840D-B72B35B5983C}" dt="2024-03-25T14:09:42.647" v="209" actId="478"/>
          <ac:spMkLst>
            <pc:docMk/>
            <pc:sldMk cId="2723865859" sldId="315"/>
            <ac:spMk id="29" creationId="{50DA71C8-8338-044A-5D5E-1149F5BF62F7}"/>
          </ac:spMkLst>
        </pc:spChg>
        <pc:spChg chg="del">
          <ac:chgData name="Narendranath Ramasamy" userId="e8dabd77-c974-4c94-a6df-ac6119a82a31" providerId="ADAL" clId="{3C2ED86C-360B-4CAD-840D-B72B35B5983C}" dt="2024-03-25T14:09:45.475" v="210" actId="478"/>
          <ac:spMkLst>
            <pc:docMk/>
            <pc:sldMk cId="2723865859" sldId="315"/>
            <ac:spMk id="30" creationId="{6C6FB385-E640-96DB-A456-7162274ACCC8}"/>
          </ac:spMkLst>
        </pc:spChg>
        <pc:spChg chg="del">
          <ac:chgData name="Narendranath Ramasamy" userId="e8dabd77-c974-4c94-a6df-ac6119a82a31" providerId="ADAL" clId="{3C2ED86C-360B-4CAD-840D-B72B35B5983C}" dt="2024-03-25T14:17:06.994" v="311" actId="478"/>
          <ac:spMkLst>
            <pc:docMk/>
            <pc:sldMk cId="2723865859" sldId="315"/>
            <ac:spMk id="31" creationId="{49F28E19-D742-97F0-7E7B-1230748CB4D7}"/>
          </ac:spMkLst>
        </pc:spChg>
        <pc:spChg chg="del">
          <ac:chgData name="Narendranath Ramasamy" userId="e8dabd77-c974-4c94-a6df-ac6119a82a31" providerId="ADAL" clId="{3C2ED86C-360B-4CAD-840D-B72B35B5983C}" dt="2024-03-25T14:17:09.412" v="312" actId="478"/>
          <ac:spMkLst>
            <pc:docMk/>
            <pc:sldMk cId="2723865859" sldId="315"/>
            <ac:spMk id="32" creationId="{D8B849B6-CB59-089A-B89A-549C57265BC2}"/>
          </ac:spMkLst>
        </pc:spChg>
        <pc:spChg chg="del mod">
          <ac:chgData name="Narendranath Ramasamy" userId="e8dabd77-c974-4c94-a6df-ac6119a82a31" providerId="ADAL" clId="{3C2ED86C-360B-4CAD-840D-B72B35B5983C}" dt="2024-03-25T14:17:11.873" v="314" actId="478"/>
          <ac:spMkLst>
            <pc:docMk/>
            <pc:sldMk cId="2723865859" sldId="315"/>
            <ac:spMk id="33" creationId="{4F80298C-14EC-384F-9091-A4D0778957B1}"/>
          </ac:spMkLst>
        </pc:spChg>
        <pc:spChg chg="del">
          <ac:chgData name="Narendranath Ramasamy" userId="e8dabd77-c974-4c94-a6df-ac6119a82a31" providerId="ADAL" clId="{3C2ED86C-360B-4CAD-840D-B72B35B5983C}" dt="2024-03-25T14:17:13.851" v="315" actId="478"/>
          <ac:spMkLst>
            <pc:docMk/>
            <pc:sldMk cId="2723865859" sldId="315"/>
            <ac:spMk id="34" creationId="{43C7DADB-C50B-0E0A-84DD-647E2C9063AC}"/>
          </ac:spMkLst>
        </pc:spChg>
        <pc:spChg chg="del">
          <ac:chgData name="Narendranath Ramasamy" userId="e8dabd77-c974-4c94-a6df-ac6119a82a31" providerId="ADAL" clId="{3C2ED86C-360B-4CAD-840D-B72B35B5983C}" dt="2024-03-25T14:17:15.990" v="316" actId="478"/>
          <ac:spMkLst>
            <pc:docMk/>
            <pc:sldMk cId="2723865859" sldId="315"/>
            <ac:spMk id="35" creationId="{6069A23F-97C8-85CA-532E-55B0091778E1}"/>
          </ac:spMkLst>
        </pc:spChg>
        <pc:spChg chg="del">
          <ac:chgData name="Narendranath Ramasamy" userId="e8dabd77-c974-4c94-a6df-ac6119a82a31" providerId="ADAL" clId="{3C2ED86C-360B-4CAD-840D-B72B35B5983C}" dt="2024-03-25T14:17:22.342" v="318" actId="478"/>
          <ac:spMkLst>
            <pc:docMk/>
            <pc:sldMk cId="2723865859" sldId="315"/>
            <ac:spMk id="36" creationId="{C85CCF25-1F5A-65D7-61BB-C11DDA60CD2C}"/>
          </ac:spMkLst>
        </pc:spChg>
        <pc:spChg chg="del">
          <ac:chgData name="Narendranath Ramasamy" userId="e8dabd77-c974-4c94-a6df-ac6119a82a31" providerId="ADAL" clId="{3C2ED86C-360B-4CAD-840D-B72B35B5983C}" dt="2024-03-25T14:17:20.027" v="317" actId="478"/>
          <ac:spMkLst>
            <pc:docMk/>
            <pc:sldMk cId="2723865859" sldId="315"/>
            <ac:spMk id="37" creationId="{05EF1BBD-8506-D91A-87BC-B6250578077C}"/>
          </ac:spMkLst>
        </pc:spChg>
        <pc:spChg chg="add mod">
          <ac:chgData name="Narendranath Ramasamy" userId="e8dabd77-c974-4c94-a6df-ac6119a82a31" providerId="ADAL" clId="{3C2ED86C-360B-4CAD-840D-B72B35B5983C}" dt="2024-03-25T14:07:42.975" v="203" actId="34135"/>
          <ac:spMkLst>
            <pc:docMk/>
            <pc:sldMk cId="2723865859" sldId="315"/>
            <ac:spMk id="38" creationId="{7986C676-F72B-CBD3-1213-327E3BC3CE98}"/>
          </ac:spMkLst>
        </pc:spChg>
        <pc:spChg chg="del">
          <ac:chgData name="Narendranath Ramasamy" userId="e8dabd77-c974-4c94-a6df-ac6119a82a31" providerId="ADAL" clId="{3C2ED86C-360B-4CAD-840D-B72B35B5983C}" dt="2024-03-25T14:26:18.341" v="423" actId="478"/>
          <ac:spMkLst>
            <pc:docMk/>
            <pc:sldMk cId="2723865859" sldId="315"/>
            <ac:spMk id="39" creationId="{58F3C23D-BD5C-A8E9-392F-62687CD36F67}"/>
          </ac:spMkLst>
        </pc:spChg>
        <pc:spChg chg="del mod">
          <ac:chgData name="Narendranath Ramasamy" userId="e8dabd77-c974-4c94-a6df-ac6119a82a31" providerId="ADAL" clId="{3C2ED86C-360B-4CAD-840D-B72B35B5983C}" dt="2024-03-25T14:26:15.261" v="421" actId="478"/>
          <ac:spMkLst>
            <pc:docMk/>
            <pc:sldMk cId="2723865859" sldId="315"/>
            <ac:spMk id="40" creationId="{D9572FFD-AE25-16A9-9E0C-2DDC37C04C5B}"/>
          </ac:spMkLst>
        </pc:spChg>
        <pc:spChg chg="del">
          <ac:chgData name="Narendranath Ramasamy" userId="e8dabd77-c974-4c94-a6df-ac6119a82a31" providerId="ADAL" clId="{3C2ED86C-360B-4CAD-840D-B72B35B5983C}" dt="2024-03-25T14:26:17.255" v="422" actId="478"/>
          <ac:spMkLst>
            <pc:docMk/>
            <pc:sldMk cId="2723865859" sldId="315"/>
            <ac:spMk id="41" creationId="{B9DA7069-F1E8-0D77-6334-BD5FB717E768}"/>
          </ac:spMkLst>
        </pc:spChg>
        <pc:spChg chg="del">
          <ac:chgData name="Narendranath Ramasamy" userId="e8dabd77-c974-4c94-a6df-ac6119a82a31" providerId="ADAL" clId="{3C2ED86C-360B-4CAD-840D-B72B35B5983C}" dt="2024-03-25T14:26:20.651" v="424" actId="478"/>
          <ac:spMkLst>
            <pc:docMk/>
            <pc:sldMk cId="2723865859" sldId="315"/>
            <ac:spMk id="42" creationId="{16B99B82-597F-6781-3197-5BA2E0EFDD48}"/>
          </ac:spMkLst>
        </pc:spChg>
        <pc:spChg chg="del">
          <ac:chgData name="Narendranath Ramasamy" userId="e8dabd77-c974-4c94-a6df-ac6119a82a31" providerId="ADAL" clId="{3C2ED86C-360B-4CAD-840D-B72B35B5983C}" dt="2024-03-25T14:26:24.056" v="425" actId="478"/>
          <ac:spMkLst>
            <pc:docMk/>
            <pc:sldMk cId="2723865859" sldId="315"/>
            <ac:spMk id="43" creationId="{5E1F199A-13DE-7CB0-0FC5-BA9CA87B363E}"/>
          </ac:spMkLst>
        </pc:spChg>
        <pc:spChg chg="add del mod">
          <ac:chgData name="Narendranath Ramasamy" userId="e8dabd77-c974-4c94-a6df-ac6119a82a31" providerId="ADAL" clId="{3C2ED86C-360B-4CAD-840D-B72B35B5983C}" dt="2024-03-25T14:30:18.919" v="455" actId="21"/>
          <ac:spMkLst>
            <pc:docMk/>
            <pc:sldMk cId="2723865859" sldId="315"/>
            <ac:spMk id="44" creationId="{67D0813B-F744-7BB3-1223-81B4EB6C3240}"/>
          </ac:spMkLst>
        </pc:spChg>
        <pc:spChg chg="add mod">
          <ac:chgData name="Narendranath Ramasamy" userId="e8dabd77-c974-4c94-a6df-ac6119a82a31" providerId="ADAL" clId="{3C2ED86C-360B-4CAD-840D-B72B35B5983C}" dt="2024-03-25T14:11:33.790" v="230" actId="34135"/>
          <ac:spMkLst>
            <pc:docMk/>
            <pc:sldMk cId="2723865859" sldId="315"/>
            <ac:spMk id="45" creationId="{19C09E95-ED27-69A0-1B04-7164B4C933E1}"/>
          </ac:spMkLst>
        </pc:spChg>
        <pc:spChg chg="add mod">
          <ac:chgData name="Narendranath Ramasamy" userId="e8dabd77-c974-4c94-a6df-ac6119a82a31" providerId="ADAL" clId="{3C2ED86C-360B-4CAD-840D-B72B35B5983C}" dt="2024-03-25T14:16:02.737" v="307" actId="34135"/>
          <ac:spMkLst>
            <pc:docMk/>
            <pc:sldMk cId="2723865859" sldId="315"/>
            <ac:spMk id="46" creationId="{8A8D5F82-FAD8-D576-CF32-322527524EEE}"/>
          </ac:spMkLst>
        </pc:spChg>
        <pc:spChg chg="add mod">
          <ac:chgData name="Narendranath Ramasamy" userId="e8dabd77-c974-4c94-a6df-ac6119a82a31" providerId="ADAL" clId="{3C2ED86C-360B-4CAD-840D-B72B35B5983C}" dt="2024-03-25T14:15:41.042" v="304" actId="34135"/>
          <ac:spMkLst>
            <pc:docMk/>
            <pc:sldMk cId="2723865859" sldId="315"/>
            <ac:spMk id="47" creationId="{C3FAFE5D-7D56-B3F2-4968-0342FA002610}"/>
          </ac:spMkLst>
        </pc:spChg>
        <pc:spChg chg="add mod">
          <ac:chgData name="Narendranath Ramasamy" userId="e8dabd77-c974-4c94-a6df-ac6119a82a31" providerId="ADAL" clId="{3C2ED86C-360B-4CAD-840D-B72B35B5983C}" dt="2024-03-25T14:13:34.002" v="270" actId="34135"/>
          <ac:spMkLst>
            <pc:docMk/>
            <pc:sldMk cId="2723865859" sldId="315"/>
            <ac:spMk id="48" creationId="{81D94348-658C-CFA6-6028-FE87A260DDDF}"/>
          </ac:spMkLst>
        </pc:spChg>
        <pc:spChg chg="add mod">
          <ac:chgData name="Narendranath Ramasamy" userId="e8dabd77-c974-4c94-a6df-ac6119a82a31" providerId="ADAL" clId="{3C2ED86C-360B-4CAD-840D-B72B35B5983C}" dt="2024-03-25T14:13:27.212" v="269" actId="34135"/>
          <ac:spMkLst>
            <pc:docMk/>
            <pc:sldMk cId="2723865859" sldId="315"/>
            <ac:spMk id="49" creationId="{08CE77B1-68D2-9F57-67AA-0C0791537D50}"/>
          </ac:spMkLst>
        </pc:spChg>
        <pc:spChg chg="add mod">
          <ac:chgData name="Narendranath Ramasamy" userId="e8dabd77-c974-4c94-a6df-ac6119a82a31" providerId="ADAL" clId="{3C2ED86C-360B-4CAD-840D-B72B35B5983C}" dt="2024-03-25T14:16:08.455" v="308" actId="2085"/>
          <ac:spMkLst>
            <pc:docMk/>
            <pc:sldMk cId="2723865859" sldId="315"/>
            <ac:spMk id="50" creationId="{8EAF0671-D280-72AB-D702-09BEE708B02A}"/>
          </ac:spMkLst>
        </pc:spChg>
        <pc:spChg chg="add mod">
          <ac:chgData name="Narendranath Ramasamy" userId="e8dabd77-c974-4c94-a6df-ac6119a82a31" providerId="ADAL" clId="{3C2ED86C-360B-4CAD-840D-B72B35B5983C}" dt="2024-03-25T14:19:00.558" v="346" actId="14100"/>
          <ac:spMkLst>
            <pc:docMk/>
            <pc:sldMk cId="2723865859" sldId="315"/>
            <ac:spMk id="51" creationId="{847D1055-F8D1-CC8E-7A09-5283E104117B}"/>
          </ac:spMkLst>
        </pc:spChg>
        <pc:spChg chg="add mod">
          <ac:chgData name="Narendranath Ramasamy" userId="e8dabd77-c974-4c94-a6df-ac6119a82a31" providerId="ADAL" clId="{3C2ED86C-360B-4CAD-840D-B72B35B5983C}" dt="2024-03-25T14:18:25.016" v="333" actId="34135"/>
          <ac:spMkLst>
            <pc:docMk/>
            <pc:sldMk cId="2723865859" sldId="315"/>
            <ac:spMk id="52" creationId="{0DDDD38B-E826-B388-B607-9EF197DF6BDF}"/>
          </ac:spMkLst>
        </pc:spChg>
        <pc:spChg chg="add mod">
          <ac:chgData name="Narendranath Ramasamy" userId="e8dabd77-c974-4c94-a6df-ac6119a82a31" providerId="ADAL" clId="{3C2ED86C-360B-4CAD-840D-B72B35B5983C}" dt="2024-03-25T14:18:18.530" v="332" actId="34135"/>
          <ac:spMkLst>
            <pc:docMk/>
            <pc:sldMk cId="2723865859" sldId="315"/>
            <ac:spMk id="53" creationId="{A455968C-4F84-B786-3CDC-567A0E23B5FB}"/>
          </ac:spMkLst>
        </pc:spChg>
        <pc:spChg chg="add mod">
          <ac:chgData name="Narendranath Ramasamy" userId="e8dabd77-c974-4c94-a6df-ac6119a82a31" providerId="ADAL" clId="{3C2ED86C-360B-4CAD-840D-B72B35B5983C}" dt="2024-03-25T14:19:30.294" v="351" actId="34135"/>
          <ac:spMkLst>
            <pc:docMk/>
            <pc:sldMk cId="2723865859" sldId="315"/>
            <ac:spMk id="54" creationId="{0070E758-C676-976F-675E-BA5A23B716FD}"/>
          </ac:spMkLst>
        </pc:spChg>
        <pc:spChg chg="add mod">
          <ac:chgData name="Narendranath Ramasamy" userId="e8dabd77-c974-4c94-a6df-ac6119a82a31" providerId="ADAL" clId="{3C2ED86C-360B-4CAD-840D-B72B35B5983C}" dt="2024-03-26T14:56:00.003" v="580" actId="1076"/>
          <ac:spMkLst>
            <pc:docMk/>
            <pc:sldMk cId="2723865859" sldId="315"/>
            <ac:spMk id="55" creationId="{140EF7F1-B2D2-F8A3-CB2E-A834DF9E68BD}"/>
          </ac:spMkLst>
        </pc:spChg>
        <pc:spChg chg="add mod">
          <ac:chgData name="Narendranath Ramasamy" userId="e8dabd77-c974-4c94-a6df-ac6119a82a31" providerId="ADAL" clId="{3C2ED86C-360B-4CAD-840D-B72B35B5983C}" dt="2024-03-25T14:21:17.794" v="379" actId="20577"/>
          <ac:spMkLst>
            <pc:docMk/>
            <pc:sldMk cId="2723865859" sldId="315"/>
            <ac:spMk id="56" creationId="{7721CD4B-A9AD-2E56-C99A-FCB7B89EA47C}"/>
          </ac:spMkLst>
        </pc:spChg>
        <pc:spChg chg="add mod">
          <ac:chgData name="Narendranath Ramasamy" userId="e8dabd77-c974-4c94-a6df-ac6119a82a31" providerId="ADAL" clId="{3C2ED86C-360B-4CAD-840D-B72B35B5983C}" dt="2024-03-25T14:19:58.598" v="361" actId="14100"/>
          <ac:spMkLst>
            <pc:docMk/>
            <pc:sldMk cId="2723865859" sldId="315"/>
            <ac:spMk id="57" creationId="{187CEF5F-2588-139B-46A9-F7D66A22A1AE}"/>
          </ac:spMkLst>
        </pc:spChg>
        <pc:spChg chg="add mod">
          <ac:chgData name="Narendranath Ramasamy" userId="e8dabd77-c974-4c94-a6df-ac6119a82a31" providerId="ADAL" clId="{3C2ED86C-360B-4CAD-840D-B72B35B5983C}" dt="2024-03-25T14:20:24.312" v="366" actId="34135"/>
          <ac:spMkLst>
            <pc:docMk/>
            <pc:sldMk cId="2723865859" sldId="315"/>
            <ac:spMk id="58" creationId="{472E20AD-F8D9-F838-8DAB-AAEA96E694AD}"/>
          </ac:spMkLst>
        </pc:spChg>
        <pc:spChg chg="add mod">
          <ac:chgData name="Narendranath Ramasamy" userId="e8dabd77-c974-4c94-a6df-ac6119a82a31" providerId="ADAL" clId="{3C2ED86C-360B-4CAD-840D-B72B35B5983C}" dt="2024-03-25T14:20:45.936" v="368" actId="1076"/>
          <ac:spMkLst>
            <pc:docMk/>
            <pc:sldMk cId="2723865859" sldId="315"/>
            <ac:spMk id="59" creationId="{436F30FE-91CF-47BD-9605-99E988EB73AC}"/>
          </ac:spMkLst>
        </pc:spChg>
        <pc:spChg chg="add mod">
          <ac:chgData name="Narendranath Ramasamy" userId="e8dabd77-c974-4c94-a6df-ac6119a82a31" providerId="ADAL" clId="{3C2ED86C-360B-4CAD-840D-B72B35B5983C}" dt="2024-03-25T14:21:00.224" v="371" actId="34135"/>
          <ac:spMkLst>
            <pc:docMk/>
            <pc:sldMk cId="2723865859" sldId="315"/>
            <ac:spMk id="60" creationId="{58B932DF-BC1C-19F7-F98C-EC52D4BD3239}"/>
          </ac:spMkLst>
        </pc:spChg>
        <pc:spChg chg="add mod">
          <ac:chgData name="Narendranath Ramasamy" userId="e8dabd77-c974-4c94-a6df-ac6119a82a31" providerId="ADAL" clId="{3C2ED86C-360B-4CAD-840D-B72B35B5983C}" dt="2024-03-25T14:21:45.685" v="384" actId="34135"/>
          <ac:spMkLst>
            <pc:docMk/>
            <pc:sldMk cId="2723865859" sldId="315"/>
            <ac:spMk id="61" creationId="{FB4617CF-A925-B249-2957-94F64336FB29}"/>
          </ac:spMkLst>
        </pc:spChg>
        <pc:spChg chg="add mod">
          <ac:chgData name="Narendranath Ramasamy" userId="e8dabd77-c974-4c94-a6df-ac6119a82a31" providerId="ADAL" clId="{3C2ED86C-360B-4CAD-840D-B72B35B5983C}" dt="2024-03-26T14:56:09.714" v="582" actId="34135"/>
          <ac:spMkLst>
            <pc:docMk/>
            <pc:sldMk cId="2723865859" sldId="315"/>
            <ac:spMk id="62" creationId="{C506C6EA-5E17-570B-F2EB-059B1BAB0C02}"/>
          </ac:spMkLst>
        </pc:spChg>
        <pc:spChg chg="add mod">
          <ac:chgData name="Narendranath Ramasamy" userId="e8dabd77-c974-4c94-a6df-ac6119a82a31" providerId="ADAL" clId="{3C2ED86C-360B-4CAD-840D-B72B35B5983C}" dt="2024-04-01T06:42:58.835" v="613" actId="1076"/>
          <ac:spMkLst>
            <pc:docMk/>
            <pc:sldMk cId="2723865859" sldId="315"/>
            <ac:spMk id="63" creationId="{6C93BFCE-2BE3-FE58-95D1-95BF401332CD}"/>
          </ac:spMkLst>
        </pc:spChg>
        <pc:spChg chg="add mod">
          <ac:chgData name="Narendranath Ramasamy" userId="e8dabd77-c974-4c94-a6df-ac6119a82a31" providerId="ADAL" clId="{3C2ED86C-360B-4CAD-840D-B72B35B5983C}" dt="2024-03-25T14:25:31.006" v="416" actId="34135"/>
          <ac:spMkLst>
            <pc:docMk/>
            <pc:sldMk cId="2723865859" sldId="315"/>
            <ac:spMk id="1024" creationId="{071927F6-09F9-467D-BCE5-A1D682FA3D1F}"/>
          </ac:spMkLst>
        </pc:spChg>
        <pc:spChg chg="add del mod">
          <ac:chgData name="Narendranath Ramasamy" userId="e8dabd77-c974-4c94-a6df-ac6119a82a31" providerId="ADAL" clId="{3C2ED86C-360B-4CAD-840D-B72B35B5983C}" dt="2024-03-25T14:30:13.093" v="453" actId="478"/>
          <ac:spMkLst>
            <pc:docMk/>
            <pc:sldMk cId="2723865859" sldId="315"/>
            <ac:spMk id="1025" creationId="{EF252907-0771-5C26-A9E4-E94773B80BC6}"/>
          </ac:spMkLst>
        </pc:spChg>
        <pc:spChg chg="add del mod">
          <ac:chgData name="Narendranath Ramasamy" userId="e8dabd77-c974-4c94-a6df-ac6119a82a31" providerId="ADAL" clId="{3C2ED86C-360B-4CAD-840D-B72B35B5983C}" dt="2024-03-25T14:30:16.058" v="454" actId="478"/>
          <ac:spMkLst>
            <pc:docMk/>
            <pc:sldMk cId="2723865859" sldId="315"/>
            <ac:spMk id="1027" creationId="{12C80C30-F2FC-B939-7AA0-90310C7294B7}"/>
          </ac:spMkLst>
        </pc:spChg>
        <pc:spChg chg="add mod">
          <ac:chgData name="Narendranath Ramasamy" userId="e8dabd77-c974-4c94-a6df-ac6119a82a31" providerId="ADAL" clId="{3C2ED86C-360B-4CAD-840D-B72B35B5983C}" dt="2024-03-25T14:26:34.923" v="426" actId="1076"/>
          <ac:spMkLst>
            <pc:docMk/>
            <pc:sldMk cId="2723865859" sldId="315"/>
            <ac:spMk id="1028" creationId="{58056402-AFEC-460F-B239-BBFD1D0EBB89}"/>
          </ac:spMkLst>
        </pc:spChg>
        <pc:spChg chg="add mod">
          <ac:chgData name="Narendranath Ramasamy" userId="e8dabd77-c974-4c94-a6df-ac6119a82a31" providerId="ADAL" clId="{3C2ED86C-360B-4CAD-840D-B72B35B5983C}" dt="2024-03-25T14:28:15.279" v="435" actId="34135"/>
          <ac:spMkLst>
            <pc:docMk/>
            <pc:sldMk cId="2723865859" sldId="315"/>
            <ac:spMk id="1029" creationId="{1AF10215-6524-F7B8-3FB9-A27A7E835740}"/>
          </ac:spMkLst>
        </pc:spChg>
        <pc:spChg chg="add mod">
          <ac:chgData name="Narendranath Ramasamy" userId="e8dabd77-c974-4c94-a6df-ac6119a82a31" providerId="ADAL" clId="{3C2ED86C-360B-4CAD-840D-B72B35B5983C}" dt="2024-03-25T14:27:55.707" v="431" actId="1076"/>
          <ac:spMkLst>
            <pc:docMk/>
            <pc:sldMk cId="2723865859" sldId="315"/>
            <ac:spMk id="1030" creationId="{9C562B29-5D81-F04D-2DBA-E08059816F5C}"/>
          </ac:spMkLst>
        </pc:spChg>
        <pc:spChg chg="add mod">
          <ac:chgData name="Narendranath Ramasamy" userId="e8dabd77-c974-4c94-a6df-ac6119a82a31" providerId="ADAL" clId="{3C2ED86C-360B-4CAD-840D-B72B35B5983C}" dt="2024-03-25T14:28:11.845" v="434" actId="34135"/>
          <ac:spMkLst>
            <pc:docMk/>
            <pc:sldMk cId="2723865859" sldId="315"/>
            <ac:spMk id="1031" creationId="{6D38E862-1204-CBDB-415A-8E03D1995206}"/>
          </ac:spMkLst>
        </pc:spChg>
        <pc:spChg chg="add mod">
          <ac:chgData name="Narendranath Ramasamy" userId="e8dabd77-c974-4c94-a6df-ac6119a82a31" providerId="ADAL" clId="{3C2ED86C-360B-4CAD-840D-B72B35B5983C}" dt="2024-03-25T14:28:29.419" v="437" actId="1076"/>
          <ac:spMkLst>
            <pc:docMk/>
            <pc:sldMk cId="2723865859" sldId="315"/>
            <ac:spMk id="1032" creationId="{4D8B1032-A5B1-2FA7-FE2C-B0EE2D6A17C2}"/>
          </ac:spMkLst>
        </pc:spChg>
        <pc:spChg chg="add mod">
          <ac:chgData name="Narendranath Ramasamy" userId="e8dabd77-c974-4c94-a6df-ac6119a82a31" providerId="ADAL" clId="{3C2ED86C-360B-4CAD-840D-B72B35B5983C}" dt="2024-03-25T14:28:42.653" v="440" actId="34135"/>
          <ac:spMkLst>
            <pc:docMk/>
            <pc:sldMk cId="2723865859" sldId="315"/>
            <ac:spMk id="1033" creationId="{BCC4E818-C0D2-3107-1B3C-F10DE7A3879C}"/>
          </ac:spMkLst>
        </pc:spChg>
        <pc:spChg chg="add mod">
          <ac:chgData name="Narendranath Ramasamy" userId="e8dabd77-c974-4c94-a6df-ac6119a82a31" providerId="ADAL" clId="{3C2ED86C-360B-4CAD-840D-B72B35B5983C}" dt="2024-03-25T14:29:09.395" v="445" actId="1076"/>
          <ac:spMkLst>
            <pc:docMk/>
            <pc:sldMk cId="2723865859" sldId="315"/>
            <ac:spMk id="1034" creationId="{A8864B08-F462-5AE4-7E88-C98BEEB85FF6}"/>
          </ac:spMkLst>
        </pc:spChg>
        <pc:spChg chg="add mod">
          <ac:chgData name="Narendranath Ramasamy" userId="e8dabd77-c974-4c94-a6df-ac6119a82a31" providerId="ADAL" clId="{3C2ED86C-360B-4CAD-840D-B72B35B5983C}" dt="2024-03-25T14:29:12.542" v="446" actId="34135"/>
          <ac:spMkLst>
            <pc:docMk/>
            <pc:sldMk cId="2723865859" sldId="315"/>
            <ac:spMk id="1035" creationId="{82433DAF-4ED3-45AF-3BBE-B9C7AD3B4B80}"/>
          </ac:spMkLst>
        </pc:spChg>
        <pc:spChg chg="add mod">
          <ac:chgData name="Narendranath Ramasamy" userId="e8dabd77-c974-4c94-a6df-ac6119a82a31" providerId="ADAL" clId="{3C2ED86C-360B-4CAD-840D-B72B35B5983C}" dt="2024-03-25T14:29:50.306" v="449" actId="1076"/>
          <ac:spMkLst>
            <pc:docMk/>
            <pc:sldMk cId="2723865859" sldId="315"/>
            <ac:spMk id="1036" creationId="{09041A40-F309-F62A-16A2-5FAACE0AD2AF}"/>
          </ac:spMkLst>
        </pc:spChg>
        <pc:spChg chg="add mod">
          <ac:chgData name="Narendranath Ramasamy" userId="e8dabd77-c974-4c94-a6df-ac6119a82a31" providerId="ADAL" clId="{3C2ED86C-360B-4CAD-840D-B72B35B5983C}" dt="2024-03-25T14:30:06.010" v="452" actId="34135"/>
          <ac:spMkLst>
            <pc:docMk/>
            <pc:sldMk cId="2723865859" sldId="315"/>
            <ac:spMk id="1037" creationId="{ED63D8AC-0290-8D33-560A-118317564F95}"/>
          </ac:spMkLst>
        </pc:spChg>
        <pc:spChg chg="add mod">
          <ac:chgData name="Narendranath Ramasamy" userId="e8dabd77-c974-4c94-a6df-ac6119a82a31" providerId="ADAL" clId="{3C2ED86C-360B-4CAD-840D-B72B35B5983C}" dt="2024-03-25T14:38:07.654" v="494" actId="1076"/>
          <ac:spMkLst>
            <pc:docMk/>
            <pc:sldMk cId="2723865859" sldId="315"/>
            <ac:spMk id="1038" creationId="{644F46E5-FCF0-09A8-2390-75364C572AB3}"/>
          </ac:spMkLst>
        </pc:spChg>
        <pc:spChg chg="add del mod">
          <ac:chgData name="Narendranath Ramasamy" userId="e8dabd77-c974-4c94-a6df-ac6119a82a31" providerId="ADAL" clId="{3C2ED86C-360B-4CAD-840D-B72B35B5983C}" dt="2024-03-25T14:38:13.573" v="496" actId="21"/>
          <ac:spMkLst>
            <pc:docMk/>
            <pc:sldMk cId="2723865859" sldId="315"/>
            <ac:spMk id="1039" creationId="{FA90596D-61F9-354F-A802-544234671E1D}"/>
          </ac:spMkLst>
        </pc:spChg>
        <pc:picChg chg="mod">
          <ac:chgData name="Narendranath Ramasamy" userId="e8dabd77-c974-4c94-a6df-ac6119a82a31" providerId="ADAL" clId="{3C2ED86C-360B-4CAD-840D-B72B35B5983C}" dt="2024-03-25T14:43:24.325" v="519" actId="688"/>
          <ac:picMkLst>
            <pc:docMk/>
            <pc:sldMk cId="2723865859" sldId="315"/>
            <ac:picMk id="11" creationId="{B8CB9509-C6FC-B8B0-15DE-B505A9E64B75}"/>
          </ac:picMkLst>
        </pc:picChg>
        <pc:picChg chg="mod">
          <ac:chgData name="Narendranath Ramasamy" userId="e8dabd77-c974-4c94-a6df-ac6119a82a31" providerId="ADAL" clId="{3C2ED86C-360B-4CAD-840D-B72B35B5983C}" dt="2024-03-25T14:26:41.121" v="427" actId="1076"/>
          <ac:picMkLst>
            <pc:docMk/>
            <pc:sldMk cId="2723865859" sldId="315"/>
            <ac:picMk id="20" creationId="{613771E7-3090-F28C-8F94-771FBB50FBFD}"/>
          </ac:picMkLst>
        </pc:picChg>
        <pc:picChg chg="mod">
          <ac:chgData name="Narendranath Ramasamy" userId="e8dabd77-c974-4c94-a6df-ac6119a82a31" providerId="ADAL" clId="{3C2ED86C-360B-4CAD-840D-B72B35B5983C}" dt="2024-03-26T14:58:04.130" v="586" actId="14100"/>
          <ac:picMkLst>
            <pc:docMk/>
            <pc:sldMk cId="2723865859" sldId="315"/>
            <ac:picMk id="1026" creationId="{4CAEB745-986F-95E3-2D6E-963002E6C41F}"/>
          </ac:picMkLst>
        </pc:picChg>
        <pc:cxnChg chg="mod">
          <ac:chgData name="Narendranath Ramasamy" userId="e8dabd77-c974-4c94-a6df-ac6119a82a31" providerId="ADAL" clId="{3C2ED86C-360B-4CAD-840D-B72B35B5983C}" dt="2024-03-25T14:43:24.325" v="519" actId="688"/>
          <ac:cxnSpMkLst>
            <pc:docMk/>
            <pc:sldMk cId="2723865859" sldId="315"/>
            <ac:cxnSpMk id="15" creationId="{7FDFDDF2-FD21-109E-B66D-B907196D482A}"/>
          </ac:cxnSpMkLst>
        </pc:cxnChg>
        <pc:cxnChg chg="mod">
          <ac:chgData name="Narendranath Ramasamy" userId="e8dabd77-c974-4c94-a6df-ac6119a82a31" providerId="ADAL" clId="{3C2ED86C-360B-4CAD-840D-B72B35B5983C}" dt="2024-03-25T14:30:35.404" v="457" actId="1076"/>
          <ac:cxnSpMkLst>
            <pc:docMk/>
            <pc:sldMk cId="2723865859" sldId="315"/>
            <ac:cxnSpMk id="18" creationId="{6F1E63A5-1775-F8C1-1F99-F88619026A79}"/>
          </ac:cxnSpMkLst>
        </pc:cxnChg>
      </pc:sldChg>
      <pc:sldChg chg="modSp mod">
        <pc:chgData name="Narendranath Ramasamy" userId="e8dabd77-c974-4c94-a6df-ac6119a82a31" providerId="ADAL" clId="{3C2ED86C-360B-4CAD-840D-B72B35B5983C}" dt="2024-03-26T14:54:55.119" v="578" actId="20577"/>
        <pc:sldMkLst>
          <pc:docMk/>
          <pc:sldMk cId="2359185522" sldId="320"/>
        </pc:sldMkLst>
        <pc:spChg chg="mod">
          <ac:chgData name="Narendranath Ramasamy" userId="e8dabd77-c974-4c94-a6df-ac6119a82a31" providerId="ADAL" clId="{3C2ED86C-360B-4CAD-840D-B72B35B5983C}" dt="2024-03-26T14:54:55.119" v="578" actId="20577"/>
          <ac:spMkLst>
            <pc:docMk/>
            <pc:sldMk cId="2359185522" sldId="320"/>
            <ac:spMk id="4" creationId="{988B439D-3DB7-CA76-875A-CC23BA4E7BFF}"/>
          </ac:spMkLst>
        </pc:spChg>
      </pc:sldChg>
      <pc:sldChg chg="addSp delSp modSp mod">
        <pc:chgData name="Narendranath Ramasamy" userId="e8dabd77-c974-4c94-a6df-ac6119a82a31" providerId="ADAL" clId="{3C2ED86C-360B-4CAD-840D-B72B35B5983C}" dt="2024-03-26T15:03:56.485" v="608" actId="14100"/>
        <pc:sldMkLst>
          <pc:docMk/>
          <pc:sldMk cId="3204210970" sldId="321"/>
        </pc:sldMkLst>
        <pc:spChg chg="mod">
          <ac:chgData name="Narendranath Ramasamy" userId="e8dabd77-c974-4c94-a6df-ac6119a82a31" providerId="ADAL" clId="{3C2ED86C-360B-4CAD-840D-B72B35B5983C}" dt="2024-03-25T14:46:06.239" v="525" actId="1076"/>
          <ac:spMkLst>
            <pc:docMk/>
            <pc:sldMk cId="3204210970" sldId="321"/>
            <ac:spMk id="3" creationId="{F784C335-056B-78B2-7C27-FFAA3AD34515}"/>
          </ac:spMkLst>
        </pc:spChg>
        <pc:spChg chg="del">
          <ac:chgData name="Narendranath Ramasamy" userId="e8dabd77-c974-4c94-a6df-ac6119a82a31" providerId="ADAL" clId="{3C2ED86C-360B-4CAD-840D-B72B35B5983C}" dt="2024-03-25T14:39:50.299" v="504" actId="478"/>
          <ac:spMkLst>
            <pc:docMk/>
            <pc:sldMk cId="3204210970" sldId="321"/>
            <ac:spMk id="4" creationId="{CA007E25-DB19-4B34-2A78-15CCDA80BF1C}"/>
          </ac:spMkLst>
        </pc:spChg>
        <pc:spChg chg="add mod">
          <ac:chgData name="Narendranath Ramasamy" userId="e8dabd77-c974-4c94-a6df-ac6119a82a31" providerId="ADAL" clId="{3C2ED86C-360B-4CAD-840D-B72B35B5983C}" dt="2024-03-25T14:39:57.058" v="506"/>
          <ac:spMkLst>
            <pc:docMk/>
            <pc:sldMk cId="3204210970" sldId="321"/>
            <ac:spMk id="5" creationId="{886333A0-0DE4-0C31-2128-1E1EFD4F6553}"/>
          </ac:spMkLst>
        </pc:spChg>
        <pc:spChg chg="mod">
          <ac:chgData name="Narendranath Ramasamy" userId="e8dabd77-c974-4c94-a6df-ac6119a82a31" providerId="ADAL" clId="{3C2ED86C-360B-4CAD-840D-B72B35B5983C}" dt="2024-03-26T14:59:43.073" v="596" actId="14100"/>
          <ac:spMkLst>
            <pc:docMk/>
            <pc:sldMk cId="3204210970" sldId="321"/>
            <ac:spMk id="12" creationId="{09A860AE-836A-6B3C-D663-F6B253827540}"/>
          </ac:spMkLst>
        </pc:spChg>
        <pc:spChg chg="add mod">
          <ac:chgData name="Narendranath Ramasamy" userId="e8dabd77-c974-4c94-a6df-ac6119a82a31" providerId="ADAL" clId="{3C2ED86C-360B-4CAD-840D-B72B35B5983C}" dt="2024-03-25T14:39:57.058" v="506"/>
          <ac:spMkLst>
            <pc:docMk/>
            <pc:sldMk cId="3204210970" sldId="321"/>
            <ac:spMk id="14" creationId="{FB223263-F3C2-9A2F-E49A-154DE8A44AE3}"/>
          </ac:spMkLst>
        </pc:spChg>
        <pc:spChg chg="add mod">
          <ac:chgData name="Narendranath Ramasamy" userId="e8dabd77-c974-4c94-a6df-ac6119a82a31" providerId="ADAL" clId="{3C2ED86C-360B-4CAD-840D-B72B35B5983C}" dt="2024-03-25T14:48:07.904" v="539"/>
          <ac:spMkLst>
            <pc:docMk/>
            <pc:sldMk cId="3204210970" sldId="321"/>
            <ac:spMk id="16" creationId="{A3AEF61A-9477-ABB8-884F-99A458073EFE}"/>
          </ac:spMkLst>
        </pc:spChg>
        <pc:spChg chg="add mod">
          <ac:chgData name="Narendranath Ramasamy" userId="e8dabd77-c974-4c94-a6df-ac6119a82a31" providerId="ADAL" clId="{3C2ED86C-360B-4CAD-840D-B72B35B5983C}" dt="2024-03-25T14:39:57.058" v="506"/>
          <ac:spMkLst>
            <pc:docMk/>
            <pc:sldMk cId="3204210970" sldId="321"/>
            <ac:spMk id="19" creationId="{0A8A78B1-60C5-D961-CB00-57430DACDCE9}"/>
          </ac:spMkLst>
        </pc:spChg>
        <pc:spChg chg="add mod">
          <ac:chgData name="Narendranath Ramasamy" userId="e8dabd77-c974-4c94-a6df-ac6119a82a31" providerId="ADAL" clId="{3C2ED86C-360B-4CAD-840D-B72B35B5983C}" dt="2024-03-25T14:39:57.058" v="506"/>
          <ac:spMkLst>
            <pc:docMk/>
            <pc:sldMk cId="3204210970" sldId="321"/>
            <ac:spMk id="22" creationId="{327734A3-243F-2AD3-3CFB-38A3795AD8A5}"/>
          </ac:spMkLst>
        </pc:spChg>
        <pc:spChg chg="del">
          <ac:chgData name="Narendranath Ramasamy" userId="e8dabd77-c974-4c94-a6df-ac6119a82a31" providerId="ADAL" clId="{3C2ED86C-360B-4CAD-840D-B72B35B5983C}" dt="2024-03-25T14:39:50.299" v="504" actId="478"/>
          <ac:spMkLst>
            <pc:docMk/>
            <pc:sldMk cId="3204210970" sldId="321"/>
            <ac:spMk id="23" creationId="{5F378BF1-E5CD-1944-4047-9714812982FE}"/>
          </ac:spMkLst>
        </pc:spChg>
        <pc:spChg chg="del">
          <ac:chgData name="Narendranath Ramasamy" userId="e8dabd77-c974-4c94-a6df-ac6119a82a31" providerId="ADAL" clId="{3C2ED86C-360B-4CAD-840D-B72B35B5983C}" dt="2024-03-25T14:39:50.299" v="504" actId="478"/>
          <ac:spMkLst>
            <pc:docMk/>
            <pc:sldMk cId="3204210970" sldId="321"/>
            <ac:spMk id="24" creationId="{656B5D6E-3E0D-6EB9-0C3D-2D15495AACF8}"/>
          </ac:spMkLst>
        </pc:spChg>
        <pc:spChg chg="del">
          <ac:chgData name="Narendranath Ramasamy" userId="e8dabd77-c974-4c94-a6df-ac6119a82a31" providerId="ADAL" clId="{3C2ED86C-360B-4CAD-840D-B72B35B5983C}" dt="2024-03-25T14:39:50.299" v="504" actId="478"/>
          <ac:spMkLst>
            <pc:docMk/>
            <pc:sldMk cId="3204210970" sldId="321"/>
            <ac:spMk id="25" creationId="{16654510-1C77-FA8D-93A8-EC3A266EC2B6}"/>
          </ac:spMkLst>
        </pc:spChg>
        <pc:spChg chg="add mod">
          <ac:chgData name="Narendranath Ramasamy" userId="e8dabd77-c974-4c94-a6df-ac6119a82a31" providerId="ADAL" clId="{3C2ED86C-360B-4CAD-840D-B72B35B5983C}" dt="2024-03-25T14:48:40.312" v="540"/>
          <ac:spMkLst>
            <pc:docMk/>
            <pc:sldMk cId="3204210970" sldId="321"/>
            <ac:spMk id="26" creationId="{F68FB092-2CAF-CE71-8D8B-1BB8DCACCD89}"/>
          </ac:spMkLst>
        </pc:spChg>
        <pc:spChg chg="del">
          <ac:chgData name="Narendranath Ramasamy" userId="e8dabd77-c974-4c94-a6df-ac6119a82a31" providerId="ADAL" clId="{3C2ED86C-360B-4CAD-840D-B72B35B5983C}" dt="2024-03-25T14:39:50.299" v="504" actId="478"/>
          <ac:spMkLst>
            <pc:docMk/>
            <pc:sldMk cId="3204210970" sldId="321"/>
            <ac:spMk id="27" creationId="{A4AC45A2-4BB6-25A0-78B6-D6D0AA84923F}"/>
          </ac:spMkLst>
        </pc:spChg>
        <pc:spChg chg="add mod">
          <ac:chgData name="Narendranath Ramasamy" userId="e8dabd77-c974-4c94-a6df-ac6119a82a31" providerId="ADAL" clId="{3C2ED86C-360B-4CAD-840D-B72B35B5983C}" dt="2024-03-25T14:39:57.058" v="506"/>
          <ac:spMkLst>
            <pc:docMk/>
            <pc:sldMk cId="3204210970" sldId="321"/>
            <ac:spMk id="28" creationId="{D3B4277C-5586-6C00-1733-608D2FDC8B4E}"/>
          </ac:spMkLst>
        </pc:spChg>
        <pc:spChg chg="del">
          <ac:chgData name="Narendranath Ramasamy" userId="e8dabd77-c974-4c94-a6df-ac6119a82a31" providerId="ADAL" clId="{3C2ED86C-360B-4CAD-840D-B72B35B5983C}" dt="2024-03-25T14:39:47.564" v="503" actId="478"/>
          <ac:spMkLst>
            <pc:docMk/>
            <pc:sldMk cId="3204210970" sldId="321"/>
            <ac:spMk id="29" creationId="{50DA71C8-8338-044A-5D5E-1149F5BF62F7}"/>
          </ac:spMkLst>
        </pc:spChg>
        <pc:spChg chg="del">
          <ac:chgData name="Narendranath Ramasamy" userId="e8dabd77-c974-4c94-a6df-ac6119a82a31" providerId="ADAL" clId="{3C2ED86C-360B-4CAD-840D-B72B35B5983C}" dt="2024-03-25T14:39:47.564" v="503" actId="478"/>
          <ac:spMkLst>
            <pc:docMk/>
            <pc:sldMk cId="3204210970" sldId="321"/>
            <ac:spMk id="30" creationId="{6C6FB385-E640-96DB-A456-7162274ACCC8}"/>
          </ac:spMkLst>
        </pc:spChg>
        <pc:spChg chg="del">
          <ac:chgData name="Narendranath Ramasamy" userId="e8dabd77-c974-4c94-a6df-ac6119a82a31" providerId="ADAL" clId="{3C2ED86C-360B-4CAD-840D-B72B35B5983C}" dt="2024-03-25T14:39:47.564" v="503" actId="478"/>
          <ac:spMkLst>
            <pc:docMk/>
            <pc:sldMk cId="3204210970" sldId="321"/>
            <ac:spMk id="31" creationId="{49F28E19-D742-97F0-7E7B-1230748CB4D7}"/>
          </ac:spMkLst>
        </pc:spChg>
        <pc:spChg chg="add mod">
          <ac:chgData name="Narendranath Ramasamy" userId="e8dabd77-c974-4c94-a6df-ac6119a82a31" providerId="ADAL" clId="{3C2ED86C-360B-4CAD-840D-B72B35B5983C}" dt="2024-03-25T14:48:48.278" v="541"/>
          <ac:spMkLst>
            <pc:docMk/>
            <pc:sldMk cId="3204210970" sldId="321"/>
            <ac:spMk id="32" creationId="{757F65E3-D455-004E-5827-8A29A84F77A4}"/>
          </ac:spMkLst>
        </pc:spChg>
        <pc:spChg chg="add mod">
          <ac:chgData name="Narendranath Ramasamy" userId="e8dabd77-c974-4c94-a6df-ac6119a82a31" providerId="ADAL" clId="{3C2ED86C-360B-4CAD-840D-B72B35B5983C}" dt="2024-03-25T14:39:57.058" v="506"/>
          <ac:spMkLst>
            <pc:docMk/>
            <pc:sldMk cId="3204210970" sldId="321"/>
            <ac:spMk id="33" creationId="{8CEFE4F9-8E97-389B-B46F-84FE59333C40}"/>
          </ac:spMkLst>
        </pc:spChg>
        <pc:spChg chg="add mod">
          <ac:chgData name="Narendranath Ramasamy" userId="e8dabd77-c974-4c94-a6df-ac6119a82a31" providerId="ADAL" clId="{3C2ED86C-360B-4CAD-840D-B72B35B5983C}" dt="2024-03-25T14:48:54.353" v="542"/>
          <ac:spMkLst>
            <pc:docMk/>
            <pc:sldMk cId="3204210970" sldId="321"/>
            <ac:spMk id="34" creationId="{A3719E0E-B836-1420-D0E8-A9FBD522F143}"/>
          </ac:spMkLst>
        </pc:spChg>
        <pc:spChg chg="del">
          <ac:chgData name="Narendranath Ramasamy" userId="e8dabd77-c974-4c94-a6df-ac6119a82a31" providerId="ADAL" clId="{3C2ED86C-360B-4CAD-840D-B72B35B5983C}" dt="2024-03-25T14:39:47.564" v="503" actId="478"/>
          <ac:spMkLst>
            <pc:docMk/>
            <pc:sldMk cId="3204210970" sldId="321"/>
            <ac:spMk id="35" creationId="{6069A23F-97C8-85CA-532E-55B0091778E1}"/>
          </ac:spMkLst>
        </pc:spChg>
        <pc:spChg chg="add mod">
          <ac:chgData name="Narendranath Ramasamy" userId="e8dabd77-c974-4c94-a6df-ac6119a82a31" providerId="ADAL" clId="{3C2ED86C-360B-4CAD-840D-B72B35B5983C}" dt="2024-03-25T14:49:00.604" v="543"/>
          <ac:spMkLst>
            <pc:docMk/>
            <pc:sldMk cId="3204210970" sldId="321"/>
            <ac:spMk id="36" creationId="{49BB2818-1EDC-91FE-E45E-7BEAAA621C7F}"/>
          </ac:spMkLst>
        </pc:spChg>
        <pc:spChg chg="del">
          <ac:chgData name="Narendranath Ramasamy" userId="e8dabd77-c974-4c94-a6df-ac6119a82a31" providerId="ADAL" clId="{3C2ED86C-360B-4CAD-840D-B72B35B5983C}" dt="2024-03-25T14:39:47.564" v="503" actId="478"/>
          <ac:spMkLst>
            <pc:docMk/>
            <pc:sldMk cId="3204210970" sldId="321"/>
            <ac:spMk id="37" creationId="{05EF1BBD-8506-D91A-87BC-B6250578077C}"/>
          </ac:spMkLst>
        </pc:spChg>
        <pc:spChg chg="add mod">
          <ac:chgData name="Narendranath Ramasamy" userId="e8dabd77-c974-4c94-a6df-ac6119a82a31" providerId="ADAL" clId="{3C2ED86C-360B-4CAD-840D-B72B35B5983C}" dt="2024-03-25T14:39:57.058" v="506"/>
          <ac:spMkLst>
            <pc:docMk/>
            <pc:sldMk cId="3204210970" sldId="321"/>
            <ac:spMk id="38" creationId="{2F572984-ECA3-D075-17C6-72C4D964F66F}"/>
          </ac:spMkLst>
        </pc:spChg>
        <pc:spChg chg="add mod">
          <ac:chgData name="Narendranath Ramasamy" userId="e8dabd77-c974-4c94-a6df-ac6119a82a31" providerId="ADAL" clId="{3C2ED86C-360B-4CAD-840D-B72B35B5983C}" dt="2024-03-25T14:49:08.178" v="544"/>
          <ac:spMkLst>
            <pc:docMk/>
            <pc:sldMk cId="3204210970" sldId="321"/>
            <ac:spMk id="39" creationId="{5FE1D0A3-E675-EBC4-8996-051CBDA11287}"/>
          </ac:spMkLst>
        </pc:spChg>
        <pc:spChg chg="del">
          <ac:chgData name="Narendranath Ramasamy" userId="e8dabd77-c974-4c94-a6df-ac6119a82a31" providerId="ADAL" clId="{3C2ED86C-360B-4CAD-840D-B72B35B5983C}" dt="2024-03-25T14:39:47.564" v="503" actId="478"/>
          <ac:spMkLst>
            <pc:docMk/>
            <pc:sldMk cId="3204210970" sldId="321"/>
            <ac:spMk id="40" creationId="{D9572FFD-AE25-16A9-9E0C-2DDC37C04C5B}"/>
          </ac:spMkLst>
        </pc:spChg>
        <pc:spChg chg="add mod">
          <ac:chgData name="Narendranath Ramasamy" userId="e8dabd77-c974-4c94-a6df-ac6119a82a31" providerId="ADAL" clId="{3C2ED86C-360B-4CAD-840D-B72B35B5983C}" dt="2024-03-25T14:39:57.058" v="506"/>
          <ac:spMkLst>
            <pc:docMk/>
            <pc:sldMk cId="3204210970" sldId="321"/>
            <ac:spMk id="41" creationId="{4784BEA0-95FD-F8A6-C10B-12374C799CEA}"/>
          </ac:spMkLst>
        </pc:spChg>
        <pc:spChg chg="del">
          <ac:chgData name="Narendranath Ramasamy" userId="e8dabd77-c974-4c94-a6df-ac6119a82a31" providerId="ADAL" clId="{3C2ED86C-360B-4CAD-840D-B72B35B5983C}" dt="2024-03-25T14:39:47.564" v="503" actId="478"/>
          <ac:spMkLst>
            <pc:docMk/>
            <pc:sldMk cId="3204210970" sldId="321"/>
            <ac:spMk id="42" creationId="{16B99B82-597F-6781-3197-5BA2E0EFDD48}"/>
          </ac:spMkLst>
        </pc:spChg>
        <pc:spChg chg="del">
          <ac:chgData name="Narendranath Ramasamy" userId="e8dabd77-c974-4c94-a6df-ac6119a82a31" providerId="ADAL" clId="{3C2ED86C-360B-4CAD-840D-B72B35B5983C}" dt="2024-03-25T14:39:47.564" v="503" actId="478"/>
          <ac:spMkLst>
            <pc:docMk/>
            <pc:sldMk cId="3204210970" sldId="321"/>
            <ac:spMk id="43" creationId="{5E1F199A-13DE-7CB0-0FC5-BA9CA87B363E}"/>
          </ac:spMkLst>
        </pc:spChg>
        <pc:spChg chg="add del mod">
          <ac:chgData name="Narendranath Ramasamy" userId="e8dabd77-c974-4c94-a6df-ac6119a82a31" providerId="ADAL" clId="{3C2ED86C-360B-4CAD-840D-B72B35B5983C}" dt="2024-03-25T14:40:02.765" v="507" actId="478"/>
          <ac:spMkLst>
            <pc:docMk/>
            <pc:sldMk cId="3204210970" sldId="321"/>
            <ac:spMk id="44" creationId="{67D0813B-F744-7BB3-1223-81B4EB6C3240}"/>
          </ac:spMkLst>
        </pc:spChg>
        <pc:spChg chg="add mod">
          <ac:chgData name="Narendranath Ramasamy" userId="e8dabd77-c974-4c94-a6df-ac6119a82a31" providerId="ADAL" clId="{3C2ED86C-360B-4CAD-840D-B72B35B5983C}" dt="2024-03-25T14:39:57.058" v="506"/>
          <ac:spMkLst>
            <pc:docMk/>
            <pc:sldMk cId="3204210970" sldId="321"/>
            <ac:spMk id="45" creationId="{1FBC4AD2-B091-2CDC-992A-6EE7A49A86A2}"/>
          </ac:spMkLst>
        </pc:spChg>
        <pc:spChg chg="add mod">
          <ac:chgData name="Narendranath Ramasamy" userId="e8dabd77-c974-4c94-a6df-ac6119a82a31" providerId="ADAL" clId="{3C2ED86C-360B-4CAD-840D-B72B35B5983C}" dt="2024-03-25T14:49:17.515" v="545"/>
          <ac:spMkLst>
            <pc:docMk/>
            <pc:sldMk cId="3204210970" sldId="321"/>
            <ac:spMk id="46" creationId="{D9378B52-F8D9-163B-ECFF-90EE3DA79936}"/>
          </ac:spMkLst>
        </pc:spChg>
        <pc:spChg chg="add mod">
          <ac:chgData name="Narendranath Ramasamy" userId="e8dabd77-c974-4c94-a6df-ac6119a82a31" providerId="ADAL" clId="{3C2ED86C-360B-4CAD-840D-B72B35B5983C}" dt="2024-03-25T14:49:23.790" v="546"/>
          <ac:spMkLst>
            <pc:docMk/>
            <pc:sldMk cId="3204210970" sldId="321"/>
            <ac:spMk id="47" creationId="{E73A5845-C086-74E4-ACCA-BCEEE3B809F3}"/>
          </ac:spMkLst>
        </pc:spChg>
        <pc:spChg chg="add del mod">
          <ac:chgData name="Narendranath Ramasamy" userId="e8dabd77-c974-4c94-a6df-ac6119a82a31" providerId="ADAL" clId="{3C2ED86C-360B-4CAD-840D-B72B35B5983C}" dt="2024-03-25T14:47:00.258" v="530" actId="478"/>
          <ac:spMkLst>
            <pc:docMk/>
            <pc:sldMk cId="3204210970" sldId="321"/>
            <ac:spMk id="48" creationId="{A282C437-D16C-806D-46BF-8238B5A2522F}"/>
          </ac:spMkLst>
        </pc:spChg>
        <pc:spChg chg="add mod">
          <ac:chgData name="Narendranath Ramasamy" userId="e8dabd77-c974-4c94-a6df-ac6119a82a31" providerId="ADAL" clId="{3C2ED86C-360B-4CAD-840D-B72B35B5983C}" dt="2024-03-26T15:02:46.606" v="602" actId="1076"/>
          <ac:spMkLst>
            <pc:docMk/>
            <pc:sldMk cId="3204210970" sldId="321"/>
            <ac:spMk id="49" creationId="{BE7FEDBF-DAAC-2C56-3D3E-BF47BC8ED2EC}"/>
          </ac:spMkLst>
        </pc:spChg>
        <pc:spChg chg="add mod">
          <ac:chgData name="Narendranath Ramasamy" userId="e8dabd77-c974-4c94-a6df-ac6119a82a31" providerId="ADAL" clId="{3C2ED86C-360B-4CAD-840D-B72B35B5983C}" dt="2024-03-26T15:02:46.606" v="602" actId="1076"/>
          <ac:spMkLst>
            <pc:docMk/>
            <pc:sldMk cId="3204210970" sldId="321"/>
            <ac:spMk id="50" creationId="{A89AA45B-1088-8786-2AC9-8C5A43CA7B0B}"/>
          </ac:spMkLst>
        </pc:spChg>
        <pc:spChg chg="add del mod">
          <ac:chgData name="Narendranath Ramasamy" userId="e8dabd77-c974-4c94-a6df-ac6119a82a31" providerId="ADAL" clId="{3C2ED86C-360B-4CAD-840D-B72B35B5983C}" dt="2024-03-25T14:46:56.881" v="529" actId="478"/>
          <ac:spMkLst>
            <pc:docMk/>
            <pc:sldMk cId="3204210970" sldId="321"/>
            <ac:spMk id="51" creationId="{032ADD31-A2E1-0F58-3A0C-4097EF5CF568}"/>
          </ac:spMkLst>
        </pc:spChg>
        <pc:spChg chg="add del mod">
          <ac:chgData name="Narendranath Ramasamy" userId="e8dabd77-c974-4c94-a6df-ac6119a82a31" providerId="ADAL" clId="{3C2ED86C-360B-4CAD-840D-B72B35B5983C}" dt="2024-03-25T14:46:53.913" v="528" actId="478"/>
          <ac:spMkLst>
            <pc:docMk/>
            <pc:sldMk cId="3204210970" sldId="321"/>
            <ac:spMk id="52" creationId="{00D6BF21-1629-1A90-8DE3-506906FF68E9}"/>
          </ac:spMkLst>
        </pc:spChg>
        <pc:spChg chg="add mod">
          <ac:chgData name="Narendranath Ramasamy" userId="e8dabd77-c974-4c94-a6df-ac6119a82a31" providerId="ADAL" clId="{3C2ED86C-360B-4CAD-840D-B72B35B5983C}" dt="2024-03-26T15:02:46.606" v="602" actId="1076"/>
          <ac:spMkLst>
            <pc:docMk/>
            <pc:sldMk cId="3204210970" sldId="321"/>
            <ac:spMk id="53" creationId="{097815A9-075D-318E-6918-6CEA4136E0BA}"/>
          </ac:spMkLst>
        </pc:spChg>
        <pc:spChg chg="add del mod">
          <ac:chgData name="Narendranath Ramasamy" userId="e8dabd77-c974-4c94-a6df-ac6119a82a31" providerId="ADAL" clId="{3C2ED86C-360B-4CAD-840D-B72B35B5983C}" dt="2024-03-25T14:47:12.308" v="532" actId="478"/>
          <ac:spMkLst>
            <pc:docMk/>
            <pc:sldMk cId="3204210970" sldId="321"/>
            <ac:spMk id="54" creationId="{6441DA0D-8928-267F-2C30-1A12391B158A}"/>
          </ac:spMkLst>
        </pc:spChg>
        <pc:spChg chg="add del mod">
          <ac:chgData name="Narendranath Ramasamy" userId="e8dabd77-c974-4c94-a6df-ac6119a82a31" providerId="ADAL" clId="{3C2ED86C-360B-4CAD-840D-B72B35B5983C}" dt="2024-03-25T14:47:08.295" v="531" actId="478"/>
          <ac:spMkLst>
            <pc:docMk/>
            <pc:sldMk cId="3204210970" sldId="321"/>
            <ac:spMk id="55" creationId="{6DA8FBCE-D6B2-B28A-F264-E8F874F86F9E}"/>
          </ac:spMkLst>
        </pc:spChg>
        <pc:spChg chg="add del mod">
          <ac:chgData name="Narendranath Ramasamy" userId="e8dabd77-c974-4c94-a6df-ac6119a82a31" providerId="ADAL" clId="{3C2ED86C-360B-4CAD-840D-B72B35B5983C}" dt="2024-03-25T14:47:13.507" v="533" actId="478"/>
          <ac:spMkLst>
            <pc:docMk/>
            <pc:sldMk cId="3204210970" sldId="321"/>
            <ac:spMk id="56" creationId="{B941F819-EE53-F192-589D-08CA50DDFC7C}"/>
          </ac:spMkLst>
        </pc:spChg>
        <pc:spChg chg="add del mod">
          <ac:chgData name="Narendranath Ramasamy" userId="e8dabd77-c974-4c94-a6df-ac6119a82a31" providerId="ADAL" clId="{3C2ED86C-360B-4CAD-840D-B72B35B5983C}" dt="2024-03-25T14:47:08.295" v="531" actId="478"/>
          <ac:spMkLst>
            <pc:docMk/>
            <pc:sldMk cId="3204210970" sldId="321"/>
            <ac:spMk id="57" creationId="{39A6A826-9C4B-EF70-4141-A0F859AFB51C}"/>
          </ac:spMkLst>
        </pc:spChg>
        <pc:spChg chg="add mod">
          <ac:chgData name="Narendranath Ramasamy" userId="e8dabd77-c974-4c94-a6df-ac6119a82a31" providerId="ADAL" clId="{3C2ED86C-360B-4CAD-840D-B72B35B5983C}" dt="2024-03-26T15:02:46.606" v="602" actId="1076"/>
          <ac:spMkLst>
            <pc:docMk/>
            <pc:sldMk cId="3204210970" sldId="321"/>
            <ac:spMk id="58" creationId="{88B66597-A50C-B177-93EA-C56F9DA7B51F}"/>
          </ac:spMkLst>
        </pc:spChg>
        <pc:spChg chg="add del mod">
          <ac:chgData name="Narendranath Ramasamy" userId="e8dabd77-c974-4c94-a6df-ac6119a82a31" providerId="ADAL" clId="{3C2ED86C-360B-4CAD-840D-B72B35B5983C}" dt="2024-03-25T14:46:49.930" v="526" actId="478"/>
          <ac:spMkLst>
            <pc:docMk/>
            <pc:sldMk cId="3204210970" sldId="321"/>
            <ac:spMk id="59" creationId="{B1FA3C69-E43D-80E7-D10B-5869D87D598A}"/>
          </ac:spMkLst>
        </pc:spChg>
        <pc:spChg chg="add mod">
          <ac:chgData name="Narendranath Ramasamy" userId="e8dabd77-c974-4c94-a6df-ac6119a82a31" providerId="ADAL" clId="{3C2ED86C-360B-4CAD-840D-B72B35B5983C}" dt="2024-03-26T15:02:46.606" v="602" actId="1076"/>
          <ac:spMkLst>
            <pc:docMk/>
            <pc:sldMk cId="3204210970" sldId="321"/>
            <ac:spMk id="60" creationId="{0D86E1EF-3407-3EAB-1ABB-516038C98442}"/>
          </ac:spMkLst>
        </pc:spChg>
        <pc:spChg chg="add mod">
          <ac:chgData name="Narendranath Ramasamy" userId="e8dabd77-c974-4c94-a6df-ac6119a82a31" providerId="ADAL" clId="{3C2ED86C-360B-4CAD-840D-B72B35B5983C}" dt="2024-03-26T15:02:46.606" v="602" actId="1076"/>
          <ac:spMkLst>
            <pc:docMk/>
            <pc:sldMk cId="3204210970" sldId="321"/>
            <ac:spMk id="61" creationId="{8884951A-9382-CD48-AC1C-F715AED88211}"/>
          </ac:spMkLst>
        </pc:spChg>
        <pc:spChg chg="add mod">
          <ac:chgData name="Narendranath Ramasamy" userId="e8dabd77-c974-4c94-a6df-ac6119a82a31" providerId="ADAL" clId="{3C2ED86C-360B-4CAD-840D-B72B35B5983C}" dt="2024-03-26T15:03:13.455" v="604" actId="1076"/>
          <ac:spMkLst>
            <pc:docMk/>
            <pc:sldMk cId="3204210970" sldId="321"/>
            <ac:spMk id="62" creationId="{C28B7DED-CD47-1FAE-6C29-0B5D767A6C8B}"/>
          </ac:spMkLst>
        </pc:spChg>
        <pc:spChg chg="add mod">
          <ac:chgData name="Narendranath Ramasamy" userId="e8dabd77-c974-4c94-a6df-ac6119a82a31" providerId="ADAL" clId="{3C2ED86C-360B-4CAD-840D-B72B35B5983C}" dt="2024-03-26T15:03:13.455" v="604" actId="1076"/>
          <ac:spMkLst>
            <pc:docMk/>
            <pc:sldMk cId="3204210970" sldId="321"/>
            <ac:spMk id="63" creationId="{720174DF-E306-F1E3-D342-D153DA3A65BB}"/>
          </ac:spMkLst>
        </pc:spChg>
        <pc:spChg chg="add del mod">
          <ac:chgData name="Narendranath Ramasamy" userId="e8dabd77-c974-4c94-a6df-ac6119a82a31" providerId="ADAL" clId="{3C2ED86C-360B-4CAD-840D-B72B35B5983C}" dt="2024-03-25T14:52:58.001" v="563" actId="478"/>
          <ac:spMkLst>
            <pc:docMk/>
            <pc:sldMk cId="3204210970" sldId="321"/>
            <ac:spMk id="3072" creationId="{9A3694A3-2AFD-B88F-ECF0-72DEF5FC5303}"/>
          </ac:spMkLst>
        </pc:spChg>
        <pc:spChg chg="add del mod">
          <ac:chgData name="Narendranath Ramasamy" userId="e8dabd77-c974-4c94-a6df-ac6119a82a31" providerId="ADAL" clId="{3C2ED86C-360B-4CAD-840D-B72B35B5983C}" dt="2024-03-25T14:52:54.436" v="562" actId="478"/>
          <ac:spMkLst>
            <pc:docMk/>
            <pc:sldMk cId="3204210970" sldId="321"/>
            <ac:spMk id="3073" creationId="{2FB3E8B5-55C4-05E6-FCEE-7D9C23BB6739}"/>
          </ac:spMkLst>
        </pc:spChg>
        <pc:spChg chg="add del mod">
          <ac:chgData name="Narendranath Ramasamy" userId="e8dabd77-c974-4c94-a6df-ac6119a82a31" providerId="ADAL" clId="{3C2ED86C-360B-4CAD-840D-B72B35B5983C}" dt="2024-03-25T14:52:59.390" v="564" actId="478"/>
          <ac:spMkLst>
            <pc:docMk/>
            <pc:sldMk cId="3204210970" sldId="321"/>
            <ac:spMk id="3075" creationId="{4290FA40-393F-AD36-79EF-EFF16A12F89B}"/>
          </ac:spMkLst>
        </pc:spChg>
        <pc:spChg chg="add del mod">
          <ac:chgData name="Narendranath Ramasamy" userId="e8dabd77-c974-4c94-a6df-ac6119a82a31" providerId="ADAL" clId="{3C2ED86C-360B-4CAD-840D-B72B35B5983C}" dt="2024-03-25T14:52:51.263" v="561" actId="478"/>
          <ac:spMkLst>
            <pc:docMk/>
            <pc:sldMk cId="3204210970" sldId="321"/>
            <ac:spMk id="3076" creationId="{D868760C-179A-5835-6A0B-1A47A097A747}"/>
          </ac:spMkLst>
        </pc:spChg>
        <pc:spChg chg="add mod">
          <ac:chgData name="Narendranath Ramasamy" userId="e8dabd77-c974-4c94-a6df-ac6119a82a31" providerId="ADAL" clId="{3C2ED86C-360B-4CAD-840D-B72B35B5983C}" dt="2024-03-26T15:03:13.455" v="604" actId="1076"/>
          <ac:spMkLst>
            <pc:docMk/>
            <pc:sldMk cId="3204210970" sldId="321"/>
            <ac:spMk id="3077" creationId="{DC9203D4-76C3-B85B-8CB6-03C698A56677}"/>
          </ac:spMkLst>
        </pc:spChg>
        <pc:spChg chg="add mod">
          <ac:chgData name="Narendranath Ramasamy" userId="e8dabd77-c974-4c94-a6df-ac6119a82a31" providerId="ADAL" clId="{3C2ED86C-360B-4CAD-840D-B72B35B5983C}" dt="2024-03-26T15:03:13.455" v="604" actId="1076"/>
          <ac:spMkLst>
            <pc:docMk/>
            <pc:sldMk cId="3204210970" sldId="321"/>
            <ac:spMk id="3078" creationId="{0F300C86-3A76-E7D4-6846-BA98E70D904D}"/>
          </ac:spMkLst>
        </pc:spChg>
        <pc:spChg chg="add del mod">
          <ac:chgData name="Narendranath Ramasamy" userId="e8dabd77-c974-4c94-a6df-ac6119a82a31" providerId="ADAL" clId="{3C2ED86C-360B-4CAD-840D-B72B35B5983C}" dt="2024-03-25T14:52:34.412" v="560" actId="478"/>
          <ac:spMkLst>
            <pc:docMk/>
            <pc:sldMk cId="3204210970" sldId="321"/>
            <ac:spMk id="3079" creationId="{6EA7FB69-1F38-3B31-6EEA-0A95AD118349}"/>
          </ac:spMkLst>
        </pc:spChg>
        <pc:spChg chg="add del mod">
          <ac:chgData name="Narendranath Ramasamy" userId="e8dabd77-c974-4c94-a6df-ac6119a82a31" providerId="ADAL" clId="{3C2ED86C-360B-4CAD-840D-B72B35B5983C}" dt="2024-03-25T14:52:32.322" v="559" actId="478"/>
          <ac:spMkLst>
            <pc:docMk/>
            <pc:sldMk cId="3204210970" sldId="321"/>
            <ac:spMk id="3080" creationId="{D77A6DDD-FEE7-60FF-6186-460FF989DD4C}"/>
          </ac:spMkLst>
        </pc:spChg>
        <pc:spChg chg="add mod">
          <ac:chgData name="Narendranath Ramasamy" userId="e8dabd77-c974-4c94-a6df-ac6119a82a31" providerId="ADAL" clId="{3C2ED86C-360B-4CAD-840D-B72B35B5983C}" dt="2024-03-26T15:03:13.455" v="604" actId="1076"/>
          <ac:spMkLst>
            <pc:docMk/>
            <pc:sldMk cId="3204210970" sldId="321"/>
            <ac:spMk id="3081" creationId="{02097E6B-F939-1053-697B-B68F9DA42863}"/>
          </ac:spMkLst>
        </pc:spChg>
        <pc:spChg chg="add mod">
          <ac:chgData name="Narendranath Ramasamy" userId="e8dabd77-c974-4c94-a6df-ac6119a82a31" providerId="ADAL" clId="{3C2ED86C-360B-4CAD-840D-B72B35B5983C}" dt="2024-03-26T15:03:13.455" v="604" actId="1076"/>
          <ac:spMkLst>
            <pc:docMk/>
            <pc:sldMk cId="3204210970" sldId="321"/>
            <ac:spMk id="3086" creationId="{67969DF3-EF50-3F04-1EE8-867EECDC8A31}"/>
          </ac:spMkLst>
        </pc:spChg>
        <pc:spChg chg="add mod">
          <ac:chgData name="Narendranath Ramasamy" userId="e8dabd77-c974-4c94-a6df-ac6119a82a31" providerId="ADAL" clId="{3C2ED86C-360B-4CAD-840D-B72B35B5983C}" dt="2024-03-26T15:03:13.455" v="604" actId="1076"/>
          <ac:spMkLst>
            <pc:docMk/>
            <pc:sldMk cId="3204210970" sldId="321"/>
            <ac:spMk id="3087" creationId="{36F6FED9-9401-3022-A8AA-E3AA85020167}"/>
          </ac:spMkLst>
        </pc:spChg>
        <pc:picChg chg="add mod">
          <ac:chgData name="Narendranath Ramasamy" userId="e8dabd77-c974-4c94-a6df-ac6119a82a31" providerId="ADAL" clId="{3C2ED86C-360B-4CAD-840D-B72B35B5983C}" dt="2024-03-25T14:39:57.058" v="506"/>
          <ac:picMkLst>
            <pc:docMk/>
            <pc:sldMk cId="3204210970" sldId="321"/>
            <ac:picMk id="6" creationId="{BD1CD49E-D4C9-BC94-444B-3446E40EF7F3}"/>
          </ac:picMkLst>
        </pc:picChg>
        <pc:picChg chg="add mod">
          <ac:chgData name="Narendranath Ramasamy" userId="e8dabd77-c974-4c94-a6df-ac6119a82a31" providerId="ADAL" clId="{3C2ED86C-360B-4CAD-840D-B72B35B5983C}" dt="2024-03-26T15:03:47.242" v="607" actId="1076"/>
          <ac:picMkLst>
            <pc:docMk/>
            <pc:sldMk cId="3204210970" sldId="321"/>
            <ac:picMk id="8" creationId="{0D7542E4-0E5D-D56C-FA4C-95DCB5D29A2B}"/>
          </ac:picMkLst>
        </pc:picChg>
        <pc:picChg chg="add mod">
          <ac:chgData name="Narendranath Ramasamy" userId="e8dabd77-c974-4c94-a6df-ac6119a82a31" providerId="ADAL" clId="{3C2ED86C-360B-4CAD-840D-B72B35B5983C}" dt="2024-03-26T15:03:25.085" v="605" actId="1076"/>
          <ac:picMkLst>
            <pc:docMk/>
            <pc:sldMk cId="3204210970" sldId="321"/>
            <ac:picMk id="10" creationId="{EE4ACEC5-4CDC-8F73-3785-343F2DDD25AE}"/>
          </ac:picMkLst>
        </pc:picChg>
        <pc:picChg chg="del">
          <ac:chgData name="Narendranath Ramasamy" userId="e8dabd77-c974-4c94-a6df-ac6119a82a31" providerId="ADAL" clId="{3C2ED86C-360B-4CAD-840D-B72B35B5983C}" dt="2024-03-25T14:39:47.564" v="503" actId="478"/>
          <ac:picMkLst>
            <pc:docMk/>
            <pc:sldMk cId="3204210970" sldId="321"/>
            <ac:picMk id="11" creationId="{B8CB9509-C6FC-B8B0-15DE-B505A9E64B75}"/>
          </ac:picMkLst>
        </pc:picChg>
        <pc:picChg chg="del">
          <ac:chgData name="Narendranath Ramasamy" userId="e8dabd77-c974-4c94-a6df-ac6119a82a31" providerId="ADAL" clId="{3C2ED86C-360B-4CAD-840D-B72B35B5983C}" dt="2024-03-25T14:39:47.564" v="503" actId="478"/>
          <ac:picMkLst>
            <pc:docMk/>
            <pc:sldMk cId="3204210970" sldId="321"/>
            <ac:picMk id="17" creationId="{731C66AC-87CF-B1CE-FE17-E846B44B9955}"/>
          </ac:picMkLst>
        </pc:picChg>
        <pc:picChg chg="del">
          <ac:chgData name="Narendranath Ramasamy" userId="e8dabd77-c974-4c94-a6df-ac6119a82a31" providerId="ADAL" clId="{3C2ED86C-360B-4CAD-840D-B72B35B5983C}" dt="2024-03-25T14:39:47.564" v="503" actId="478"/>
          <ac:picMkLst>
            <pc:docMk/>
            <pc:sldMk cId="3204210970" sldId="321"/>
            <ac:picMk id="20" creationId="{613771E7-3090-F28C-8F94-771FBB50FBFD}"/>
          </ac:picMkLst>
        </pc:picChg>
        <pc:picChg chg="mod">
          <ac:chgData name="Narendranath Ramasamy" userId="e8dabd77-c974-4c94-a6df-ac6119a82a31" providerId="ADAL" clId="{3C2ED86C-360B-4CAD-840D-B72B35B5983C}" dt="2024-03-26T15:03:56.485" v="608" actId="14100"/>
          <ac:picMkLst>
            <pc:docMk/>
            <pc:sldMk cId="3204210970" sldId="321"/>
            <ac:picMk id="3074" creationId="{3D1BD5A4-1125-3800-6839-FCDB7A019456}"/>
          </ac:picMkLst>
        </pc:picChg>
        <pc:cxnChg chg="add mod">
          <ac:chgData name="Narendranath Ramasamy" userId="e8dabd77-c974-4c94-a6df-ac6119a82a31" providerId="ADAL" clId="{3C2ED86C-360B-4CAD-840D-B72B35B5983C}" dt="2024-03-25T14:39:57.058" v="506"/>
          <ac:cxnSpMkLst>
            <pc:docMk/>
            <pc:sldMk cId="3204210970" sldId="321"/>
            <ac:cxnSpMk id="7" creationId="{0E69FF4D-4FDA-C82C-4C12-4C661EA9675D}"/>
          </ac:cxnSpMkLst>
        </pc:cxnChg>
        <pc:cxnChg chg="add mod">
          <ac:chgData name="Narendranath Ramasamy" userId="e8dabd77-c974-4c94-a6df-ac6119a82a31" providerId="ADAL" clId="{3C2ED86C-360B-4CAD-840D-B72B35B5983C}" dt="2024-03-26T15:02:46.606" v="602" actId="1076"/>
          <ac:cxnSpMkLst>
            <pc:docMk/>
            <pc:sldMk cId="3204210970" sldId="321"/>
            <ac:cxnSpMk id="9" creationId="{110D8AB3-9FAB-F85A-1617-09AB3D5A54CB}"/>
          </ac:cxnSpMkLst>
        </pc:cxnChg>
        <pc:cxnChg chg="add mod">
          <ac:chgData name="Narendranath Ramasamy" userId="e8dabd77-c974-4c94-a6df-ac6119a82a31" providerId="ADAL" clId="{3C2ED86C-360B-4CAD-840D-B72B35B5983C}" dt="2024-03-26T15:03:13.455" v="604" actId="1076"/>
          <ac:cxnSpMkLst>
            <pc:docMk/>
            <pc:sldMk cId="3204210970" sldId="321"/>
            <ac:cxnSpMk id="13" creationId="{6B405BEC-0F7E-5397-ABA8-22B3B6977F77}"/>
          </ac:cxnSpMkLst>
        </pc:cxnChg>
        <pc:cxnChg chg="del">
          <ac:chgData name="Narendranath Ramasamy" userId="e8dabd77-c974-4c94-a6df-ac6119a82a31" providerId="ADAL" clId="{3C2ED86C-360B-4CAD-840D-B72B35B5983C}" dt="2024-03-25T14:39:50.299" v="504" actId="478"/>
          <ac:cxnSpMkLst>
            <pc:docMk/>
            <pc:sldMk cId="3204210970" sldId="321"/>
            <ac:cxnSpMk id="15" creationId="{7FDFDDF2-FD21-109E-B66D-B907196D482A}"/>
          </ac:cxnSpMkLst>
        </pc:cxnChg>
        <pc:cxnChg chg="del">
          <ac:chgData name="Narendranath Ramasamy" userId="e8dabd77-c974-4c94-a6df-ac6119a82a31" providerId="ADAL" clId="{3C2ED86C-360B-4CAD-840D-B72B35B5983C}" dt="2024-03-25T14:39:47.564" v="503" actId="478"/>
          <ac:cxnSpMkLst>
            <pc:docMk/>
            <pc:sldMk cId="3204210970" sldId="321"/>
            <ac:cxnSpMk id="18" creationId="{6F1E63A5-1775-F8C1-1F99-F88619026A79}"/>
          </ac:cxnSpMkLst>
        </pc:cxnChg>
        <pc:cxnChg chg="del">
          <ac:chgData name="Narendranath Ramasamy" userId="e8dabd77-c974-4c94-a6df-ac6119a82a31" providerId="ADAL" clId="{3C2ED86C-360B-4CAD-840D-B72B35B5983C}" dt="2024-03-25T14:39:47.564" v="503" actId="478"/>
          <ac:cxnSpMkLst>
            <pc:docMk/>
            <pc:sldMk cId="3204210970" sldId="321"/>
            <ac:cxnSpMk id="21" creationId="{AE13D09D-E8A1-14E3-FBA2-CEB2F78C32D6}"/>
          </ac:cxnSpMkLst>
        </pc:cxnChg>
      </pc:sldChg>
      <pc:sldChg chg="addSp delSp modSp mod">
        <pc:chgData name="Narendranath Ramasamy" userId="e8dabd77-c974-4c94-a6df-ac6119a82a31" providerId="ADAL" clId="{3C2ED86C-360B-4CAD-840D-B72B35B5983C}" dt="2024-04-01T06:43:36.466" v="617" actId="1038"/>
        <pc:sldMkLst>
          <pc:docMk/>
          <pc:sldMk cId="420192910" sldId="322"/>
        </pc:sldMkLst>
        <pc:spChg chg="mod">
          <ac:chgData name="Narendranath Ramasamy" userId="e8dabd77-c974-4c94-a6df-ac6119a82a31" providerId="ADAL" clId="{3C2ED86C-360B-4CAD-840D-B72B35B5983C}" dt="2024-03-25T14:33:46.764" v="472" actId="1076"/>
          <ac:spMkLst>
            <pc:docMk/>
            <pc:sldMk cId="420192910" sldId="322"/>
            <ac:spMk id="3" creationId="{F784C335-056B-78B2-7C27-FFAA3AD34515}"/>
          </ac:spMkLst>
        </pc:spChg>
        <pc:spChg chg="del">
          <ac:chgData name="Narendranath Ramasamy" userId="e8dabd77-c974-4c94-a6df-ac6119a82a31" providerId="ADAL" clId="{3C2ED86C-360B-4CAD-840D-B72B35B5983C}" dt="2024-03-25T14:32:00.495" v="463" actId="478"/>
          <ac:spMkLst>
            <pc:docMk/>
            <pc:sldMk cId="420192910" sldId="322"/>
            <ac:spMk id="4" creationId="{CA007E25-DB19-4B34-2A78-15CCDA80BF1C}"/>
          </ac:spMkLst>
        </pc:spChg>
        <pc:spChg chg="mod">
          <ac:chgData name="Narendranath Ramasamy" userId="e8dabd77-c974-4c94-a6df-ac6119a82a31" providerId="ADAL" clId="{3C2ED86C-360B-4CAD-840D-B72B35B5983C}" dt="2024-03-26T14:58:52.125" v="590" actId="14100"/>
          <ac:spMkLst>
            <pc:docMk/>
            <pc:sldMk cId="420192910" sldId="322"/>
            <ac:spMk id="12" creationId="{09A860AE-836A-6B3C-D663-F6B253827540}"/>
          </ac:spMkLst>
        </pc:spChg>
        <pc:spChg chg="add mod">
          <ac:chgData name="Narendranath Ramasamy" userId="e8dabd77-c974-4c94-a6df-ac6119a82a31" providerId="ADAL" clId="{3C2ED86C-360B-4CAD-840D-B72B35B5983C}" dt="2024-03-25T14:32:05.381" v="465"/>
          <ac:spMkLst>
            <pc:docMk/>
            <pc:sldMk cId="420192910" sldId="322"/>
            <ac:spMk id="13" creationId="{31837994-28B1-6DC9-1C5B-7651AD42F8B8}"/>
          </ac:spMkLst>
        </pc:spChg>
        <pc:spChg chg="add mod">
          <ac:chgData name="Narendranath Ramasamy" userId="e8dabd77-c974-4c94-a6df-ac6119a82a31" providerId="ADAL" clId="{3C2ED86C-360B-4CAD-840D-B72B35B5983C}" dt="2024-03-25T14:32:05.381" v="465"/>
          <ac:spMkLst>
            <pc:docMk/>
            <pc:sldMk cId="420192910" sldId="322"/>
            <ac:spMk id="14" creationId="{36E52FB5-2D25-4DB7-C40B-8F9EC7057935}"/>
          </ac:spMkLst>
        </pc:spChg>
        <pc:spChg chg="add mod">
          <ac:chgData name="Narendranath Ramasamy" userId="e8dabd77-c974-4c94-a6df-ac6119a82a31" providerId="ADAL" clId="{3C2ED86C-360B-4CAD-840D-B72B35B5983C}" dt="2024-03-25T14:32:05.381" v="465"/>
          <ac:spMkLst>
            <pc:docMk/>
            <pc:sldMk cId="420192910" sldId="322"/>
            <ac:spMk id="16" creationId="{48FE0B79-A765-F110-1EC1-EC227752EDEC}"/>
          </ac:spMkLst>
        </pc:spChg>
        <pc:spChg chg="add mod">
          <ac:chgData name="Narendranath Ramasamy" userId="e8dabd77-c974-4c94-a6df-ac6119a82a31" providerId="ADAL" clId="{3C2ED86C-360B-4CAD-840D-B72B35B5983C}" dt="2024-03-25T14:32:05.381" v="465"/>
          <ac:spMkLst>
            <pc:docMk/>
            <pc:sldMk cId="420192910" sldId="322"/>
            <ac:spMk id="19" creationId="{AE4B937D-883C-8F82-DFD9-BF7A0FF420F2}"/>
          </ac:spMkLst>
        </pc:spChg>
        <pc:spChg chg="add mod">
          <ac:chgData name="Narendranath Ramasamy" userId="e8dabd77-c974-4c94-a6df-ac6119a82a31" providerId="ADAL" clId="{3C2ED86C-360B-4CAD-840D-B72B35B5983C}" dt="2024-03-25T14:32:05.381" v="465"/>
          <ac:spMkLst>
            <pc:docMk/>
            <pc:sldMk cId="420192910" sldId="322"/>
            <ac:spMk id="22" creationId="{5DBDFEC5-4B8E-1D2C-F7AF-33CCED0A0EF4}"/>
          </ac:spMkLst>
        </pc:spChg>
        <pc:spChg chg="del">
          <ac:chgData name="Narendranath Ramasamy" userId="e8dabd77-c974-4c94-a6df-ac6119a82a31" providerId="ADAL" clId="{3C2ED86C-360B-4CAD-840D-B72B35B5983C}" dt="2024-03-25T14:31:56.963" v="462" actId="478"/>
          <ac:spMkLst>
            <pc:docMk/>
            <pc:sldMk cId="420192910" sldId="322"/>
            <ac:spMk id="23" creationId="{5F378BF1-E5CD-1944-4047-9714812982FE}"/>
          </ac:spMkLst>
        </pc:spChg>
        <pc:spChg chg="del">
          <ac:chgData name="Narendranath Ramasamy" userId="e8dabd77-c974-4c94-a6df-ac6119a82a31" providerId="ADAL" clId="{3C2ED86C-360B-4CAD-840D-B72B35B5983C}" dt="2024-03-25T14:31:56.963" v="462" actId="478"/>
          <ac:spMkLst>
            <pc:docMk/>
            <pc:sldMk cId="420192910" sldId="322"/>
            <ac:spMk id="24" creationId="{656B5D6E-3E0D-6EB9-0C3D-2D15495AACF8}"/>
          </ac:spMkLst>
        </pc:spChg>
        <pc:spChg chg="del">
          <ac:chgData name="Narendranath Ramasamy" userId="e8dabd77-c974-4c94-a6df-ac6119a82a31" providerId="ADAL" clId="{3C2ED86C-360B-4CAD-840D-B72B35B5983C}" dt="2024-03-25T14:32:02.973" v="464" actId="478"/>
          <ac:spMkLst>
            <pc:docMk/>
            <pc:sldMk cId="420192910" sldId="322"/>
            <ac:spMk id="25" creationId="{16654510-1C77-FA8D-93A8-EC3A266EC2B6}"/>
          </ac:spMkLst>
        </pc:spChg>
        <pc:spChg chg="add mod">
          <ac:chgData name="Narendranath Ramasamy" userId="e8dabd77-c974-4c94-a6df-ac6119a82a31" providerId="ADAL" clId="{3C2ED86C-360B-4CAD-840D-B72B35B5983C}" dt="2024-03-25T14:32:05.381" v="465"/>
          <ac:spMkLst>
            <pc:docMk/>
            <pc:sldMk cId="420192910" sldId="322"/>
            <ac:spMk id="26" creationId="{A782DB37-716E-9006-96D5-02CA9CBF10EE}"/>
          </ac:spMkLst>
        </pc:spChg>
        <pc:spChg chg="del">
          <ac:chgData name="Narendranath Ramasamy" userId="e8dabd77-c974-4c94-a6df-ac6119a82a31" providerId="ADAL" clId="{3C2ED86C-360B-4CAD-840D-B72B35B5983C}" dt="2024-03-25T14:31:56.963" v="462" actId="478"/>
          <ac:spMkLst>
            <pc:docMk/>
            <pc:sldMk cId="420192910" sldId="322"/>
            <ac:spMk id="27" creationId="{A4AC45A2-4BB6-25A0-78B6-D6D0AA84923F}"/>
          </ac:spMkLst>
        </pc:spChg>
        <pc:spChg chg="del">
          <ac:chgData name="Narendranath Ramasamy" userId="e8dabd77-c974-4c94-a6df-ac6119a82a31" providerId="ADAL" clId="{3C2ED86C-360B-4CAD-840D-B72B35B5983C}" dt="2024-03-25T14:31:43.312" v="458" actId="478"/>
          <ac:spMkLst>
            <pc:docMk/>
            <pc:sldMk cId="420192910" sldId="322"/>
            <ac:spMk id="28" creationId="{9712EA60-1B8B-8017-32BA-FF1DBFBEDEED}"/>
          </ac:spMkLst>
        </pc:spChg>
        <pc:spChg chg="del">
          <ac:chgData name="Narendranath Ramasamy" userId="e8dabd77-c974-4c94-a6df-ac6119a82a31" providerId="ADAL" clId="{3C2ED86C-360B-4CAD-840D-B72B35B5983C}" dt="2024-03-25T14:31:43.312" v="458" actId="478"/>
          <ac:spMkLst>
            <pc:docMk/>
            <pc:sldMk cId="420192910" sldId="322"/>
            <ac:spMk id="29" creationId="{50DA71C8-8338-044A-5D5E-1149F5BF62F7}"/>
          </ac:spMkLst>
        </pc:spChg>
        <pc:spChg chg="del">
          <ac:chgData name="Narendranath Ramasamy" userId="e8dabd77-c974-4c94-a6df-ac6119a82a31" providerId="ADAL" clId="{3C2ED86C-360B-4CAD-840D-B72B35B5983C}" dt="2024-03-25T14:31:43.312" v="458" actId="478"/>
          <ac:spMkLst>
            <pc:docMk/>
            <pc:sldMk cId="420192910" sldId="322"/>
            <ac:spMk id="30" creationId="{6C6FB385-E640-96DB-A456-7162274ACCC8}"/>
          </ac:spMkLst>
        </pc:spChg>
        <pc:spChg chg="del">
          <ac:chgData name="Narendranath Ramasamy" userId="e8dabd77-c974-4c94-a6df-ac6119a82a31" providerId="ADAL" clId="{3C2ED86C-360B-4CAD-840D-B72B35B5983C}" dt="2024-03-25T14:31:43.312" v="458" actId="478"/>
          <ac:spMkLst>
            <pc:docMk/>
            <pc:sldMk cId="420192910" sldId="322"/>
            <ac:spMk id="31" creationId="{49F28E19-D742-97F0-7E7B-1230748CB4D7}"/>
          </ac:spMkLst>
        </pc:spChg>
        <pc:spChg chg="del">
          <ac:chgData name="Narendranath Ramasamy" userId="e8dabd77-c974-4c94-a6df-ac6119a82a31" providerId="ADAL" clId="{3C2ED86C-360B-4CAD-840D-B72B35B5983C}" dt="2024-03-25T14:31:43.312" v="458" actId="478"/>
          <ac:spMkLst>
            <pc:docMk/>
            <pc:sldMk cId="420192910" sldId="322"/>
            <ac:spMk id="32" creationId="{D8B849B6-CB59-089A-B89A-549C57265BC2}"/>
          </ac:spMkLst>
        </pc:spChg>
        <pc:spChg chg="del">
          <ac:chgData name="Narendranath Ramasamy" userId="e8dabd77-c974-4c94-a6df-ac6119a82a31" providerId="ADAL" clId="{3C2ED86C-360B-4CAD-840D-B72B35B5983C}" dt="2024-03-25T14:31:43.312" v="458" actId="478"/>
          <ac:spMkLst>
            <pc:docMk/>
            <pc:sldMk cId="420192910" sldId="322"/>
            <ac:spMk id="33" creationId="{4F80298C-14EC-384F-9091-A4D0778957B1}"/>
          </ac:spMkLst>
        </pc:spChg>
        <pc:spChg chg="del">
          <ac:chgData name="Narendranath Ramasamy" userId="e8dabd77-c974-4c94-a6df-ac6119a82a31" providerId="ADAL" clId="{3C2ED86C-360B-4CAD-840D-B72B35B5983C}" dt="2024-03-25T14:31:43.312" v="458" actId="478"/>
          <ac:spMkLst>
            <pc:docMk/>
            <pc:sldMk cId="420192910" sldId="322"/>
            <ac:spMk id="34" creationId="{43C7DADB-C50B-0E0A-84DD-647E2C9063AC}"/>
          </ac:spMkLst>
        </pc:spChg>
        <pc:spChg chg="del">
          <ac:chgData name="Narendranath Ramasamy" userId="e8dabd77-c974-4c94-a6df-ac6119a82a31" providerId="ADAL" clId="{3C2ED86C-360B-4CAD-840D-B72B35B5983C}" dt="2024-03-25T14:31:43.312" v="458" actId="478"/>
          <ac:spMkLst>
            <pc:docMk/>
            <pc:sldMk cId="420192910" sldId="322"/>
            <ac:spMk id="35" creationId="{6069A23F-97C8-85CA-532E-55B0091778E1}"/>
          </ac:spMkLst>
        </pc:spChg>
        <pc:spChg chg="del">
          <ac:chgData name="Narendranath Ramasamy" userId="e8dabd77-c974-4c94-a6df-ac6119a82a31" providerId="ADAL" clId="{3C2ED86C-360B-4CAD-840D-B72B35B5983C}" dt="2024-03-25T14:31:43.312" v="458" actId="478"/>
          <ac:spMkLst>
            <pc:docMk/>
            <pc:sldMk cId="420192910" sldId="322"/>
            <ac:spMk id="36" creationId="{C85CCF25-1F5A-65D7-61BB-C11DDA60CD2C}"/>
          </ac:spMkLst>
        </pc:spChg>
        <pc:spChg chg="del">
          <ac:chgData name="Narendranath Ramasamy" userId="e8dabd77-c974-4c94-a6df-ac6119a82a31" providerId="ADAL" clId="{3C2ED86C-360B-4CAD-840D-B72B35B5983C}" dt="2024-03-25T14:31:43.312" v="458" actId="478"/>
          <ac:spMkLst>
            <pc:docMk/>
            <pc:sldMk cId="420192910" sldId="322"/>
            <ac:spMk id="37" creationId="{05EF1BBD-8506-D91A-87BC-B6250578077C}"/>
          </ac:spMkLst>
        </pc:spChg>
        <pc:spChg chg="add mod">
          <ac:chgData name="Narendranath Ramasamy" userId="e8dabd77-c974-4c94-a6df-ac6119a82a31" providerId="ADAL" clId="{3C2ED86C-360B-4CAD-840D-B72B35B5983C}" dt="2024-03-25T14:32:05.381" v="465"/>
          <ac:spMkLst>
            <pc:docMk/>
            <pc:sldMk cId="420192910" sldId="322"/>
            <ac:spMk id="38" creationId="{E64E8687-124C-91B9-2E97-565C98E7FD18}"/>
          </ac:spMkLst>
        </pc:spChg>
        <pc:spChg chg="del">
          <ac:chgData name="Narendranath Ramasamy" userId="e8dabd77-c974-4c94-a6df-ac6119a82a31" providerId="ADAL" clId="{3C2ED86C-360B-4CAD-840D-B72B35B5983C}" dt="2024-03-25T14:31:53.756" v="461" actId="478"/>
          <ac:spMkLst>
            <pc:docMk/>
            <pc:sldMk cId="420192910" sldId="322"/>
            <ac:spMk id="39" creationId="{58F3C23D-BD5C-A8E9-392F-62687CD36F67}"/>
          </ac:spMkLst>
        </pc:spChg>
        <pc:spChg chg="del">
          <ac:chgData name="Narendranath Ramasamy" userId="e8dabd77-c974-4c94-a6df-ac6119a82a31" providerId="ADAL" clId="{3C2ED86C-360B-4CAD-840D-B72B35B5983C}" dt="2024-03-25T14:31:53.756" v="461" actId="478"/>
          <ac:spMkLst>
            <pc:docMk/>
            <pc:sldMk cId="420192910" sldId="322"/>
            <ac:spMk id="40" creationId="{D9572FFD-AE25-16A9-9E0C-2DDC37C04C5B}"/>
          </ac:spMkLst>
        </pc:spChg>
        <pc:spChg chg="del">
          <ac:chgData name="Narendranath Ramasamy" userId="e8dabd77-c974-4c94-a6df-ac6119a82a31" providerId="ADAL" clId="{3C2ED86C-360B-4CAD-840D-B72B35B5983C}" dt="2024-03-25T14:31:53.756" v="461" actId="478"/>
          <ac:spMkLst>
            <pc:docMk/>
            <pc:sldMk cId="420192910" sldId="322"/>
            <ac:spMk id="41" creationId="{B9DA7069-F1E8-0D77-6334-BD5FB717E768}"/>
          </ac:spMkLst>
        </pc:spChg>
        <pc:spChg chg="del">
          <ac:chgData name="Narendranath Ramasamy" userId="e8dabd77-c974-4c94-a6df-ac6119a82a31" providerId="ADAL" clId="{3C2ED86C-360B-4CAD-840D-B72B35B5983C}" dt="2024-03-25T14:31:53.756" v="461" actId="478"/>
          <ac:spMkLst>
            <pc:docMk/>
            <pc:sldMk cId="420192910" sldId="322"/>
            <ac:spMk id="42" creationId="{16B99B82-597F-6781-3197-5BA2E0EFDD48}"/>
          </ac:spMkLst>
        </pc:spChg>
        <pc:spChg chg="del">
          <ac:chgData name="Narendranath Ramasamy" userId="e8dabd77-c974-4c94-a6df-ac6119a82a31" providerId="ADAL" clId="{3C2ED86C-360B-4CAD-840D-B72B35B5983C}" dt="2024-03-25T14:31:53.756" v="461" actId="478"/>
          <ac:spMkLst>
            <pc:docMk/>
            <pc:sldMk cId="420192910" sldId="322"/>
            <ac:spMk id="43" creationId="{5E1F199A-13DE-7CB0-0FC5-BA9CA87B363E}"/>
          </ac:spMkLst>
        </pc:spChg>
        <pc:spChg chg="add del mod">
          <ac:chgData name="Narendranath Ramasamy" userId="e8dabd77-c974-4c94-a6df-ac6119a82a31" providerId="ADAL" clId="{3C2ED86C-360B-4CAD-840D-B72B35B5983C}" dt="2024-03-25T14:39:16.636" v="501" actId="21"/>
          <ac:spMkLst>
            <pc:docMk/>
            <pc:sldMk cId="420192910" sldId="322"/>
            <ac:spMk id="44" creationId="{67D0813B-F744-7BB3-1223-81B4EB6C3240}"/>
          </ac:spMkLst>
        </pc:spChg>
        <pc:spChg chg="add mod">
          <ac:chgData name="Narendranath Ramasamy" userId="e8dabd77-c974-4c94-a6df-ac6119a82a31" providerId="ADAL" clId="{3C2ED86C-360B-4CAD-840D-B72B35B5983C}" dt="2024-03-25T14:32:05.381" v="465"/>
          <ac:spMkLst>
            <pc:docMk/>
            <pc:sldMk cId="420192910" sldId="322"/>
            <ac:spMk id="45" creationId="{7A05D4A6-3551-41F4-1C2B-34CA8343E6B2}"/>
          </ac:spMkLst>
        </pc:spChg>
        <pc:spChg chg="add mod">
          <ac:chgData name="Narendranath Ramasamy" userId="e8dabd77-c974-4c94-a6df-ac6119a82a31" providerId="ADAL" clId="{3C2ED86C-360B-4CAD-840D-B72B35B5983C}" dt="2024-03-25T14:32:05.381" v="465"/>
          <ac:spMkLst>
            <pc:docMk/>
            <pc:sldMk cId="420192910" sldId="322"/>
            <ac:spMk id="46" creationId="{E3E3F5B0-EA0D-A724-1C36-1E087E3AC442}"/>
          </ac:spMkLst>
        </pc:spChg>
        <pc:spChg chg="add mod">
          <ac:chgData name="Narendranath Ramasamy" userId="e8dabd77-c974-4c94-a6df-ac6119a82a31" providerId="ADAL" clId="{3C2ED86C-360B-4CAD-840D-B72B35B5983C}" dt="2024-03-25T14:32:05.381" v="465"/>
          <ac:spMkLst>
            <pc:docMk/>
            <pc:sldMk cId="420192910" sldId="322"/>
            <ac:spMk id="47" creationId="{1702B71F-1EE9-74CA-39EC-750E8CA27B93}"/>
          </ac:spMkLst>
        </pc:spChg>
        <pc:spChg chg="add mod">
          <ac:chgData name="Narendranath Ramasamy" userId="e8dabd77-c974-4c94-a6df-ac6119a82a31" providerId="ADAL" clId="{3C2ED86C-360B-4CAD-840D-B72B35B5983C}" dt="2024-03-25T14:32:05.381" v="465"/>
          <ac:spMkLst>
            <pc:docMk/>
            <pc:sldMk cId="420192910" sldId="322"/>
            <ac:spMk id="48" creationId="{8EF4989E-E608-F1F9-CD42-49EDEE3FAC4C}"/>
          </ac:spMkLst>
        </pc:spChg>
        <pc:spChg chg="add mod">
          <ac:chgData name="Narendranath Ramasamy" userId="e8dabd77-c974-4c94-a6df-ac6119a82a31" providerId="ADAL" clId="{3C2ED86C-360B-4CAD-840D-B72B35B5983C}" dt="2024-03-25T14:32:05.381" v="465"/>
          <ac:spMkLst>
            <pc:docMk/>
            <pc:sldMk cId="420192910" sldId="322"/>
            <ac:spMk id="49" creationId="{81A22479-7041-A35E-95BF-C05AFBE2E80B}"/>
          </ac:spMkLst>
        </pc:spChg>
        <pc:spChg chg="add mod">
          <ac:chgData name="Narendranath Ramasamy" userId="e8dabd77-c974-4c94-a6df-ac6119a82a31" providerId="ADAL" clId="{3C2ED86C-360B-4CAD-840D-B72B35B5983C}" dt="2024-03-25T14:32:05.381" v="465"/>
          <ac:spMkLst>
            <pc:docMk/>
            <pc:sldMk cId="420192910" sldId="322"/>
            <ac:spMk id="50" creationId="{BDAA6640-3CDD-3973-5BCC-5AE8F660B8E3}"/>
          </ac:spMkLst>
        </pc:spChg>
        <pc:spChg chg="add mod">
          <ac:chgData name="Narendranath Ramasamy" userId="e8dabd77-c974-4c94-a6df-ac6119a82a31" providerId="ADAL" clId="{3C2ED86C-360B-4CAD-840D-B72B35B5983C}" dt="2024-03-25T14:32:05.381" v="465"/>
          <ac:spMkLst>
            <pc:docMk/>
            <pc:sldMk cId="420192910" sldId="322"/>
            <ac:spMk id="51" creationId="{E0FD804E-E5D5-320B-0BAF-D88369BF05CE}"/>
          </ac:spMkLst>
        </pc:spChg>
        <pc:spChg chg="add mod">
          <ac:chgData name="Narendranath Ramasamy" userId="e8dabd77-c974-4c94-a6df-ac6119a82a31" providerId="ADAL" clId="{3C2ED86C-360B-4CAD-840D-B72B35B5983C}" dt="2024-03-25T14:32:05.381" v="465"/>
          <ac:spMkLst>
            <pc:docMk/>
            <pc:sldMk cId="420192910" sldId="322"/>
            <ac:spMk id="52" creationId="{7B49FF93-EDAA-0742-9611-13C4D9F83375}"/>
          </ac:spMkLst>
        </pc:spChg>
        <pc:spChg chg="add mod">
          <ac:chgData name="Narendranath Ramasamy" userId="e8dabd77-c974-4c94-a6df-ac6119a82a31" providerId="ADAL" clId="{3C2ED86C-360B-4CAD-840D-B72B35B5983C}" dt="2024-03-25T14:32:05.381" v="465"/>
          <ac:spMkLst>
            <pc:docMk/>
            <pc:sldMk cId="420192910" sldId="322"/>
            <ac:spMk id="53" creationId="{95BA274B-FE68-A938-7532-2E19365F033A}"/>
          </ac:spMkLst>
        </pc:spChg>
        <pc:spChg chg="add mod">
          <ac:chgData name="Narendranath Ramasamy" userId="e8dabd77-c974-4c94-a6df-ac6119a82a31" providerId="ADAL" clId="{3C2ED86C-360B-4CAD-840D-B72B35B5983C}" dt="2024-03-25T14:32:05.381" v="465"/>
          <ac:spMkLst>
            <pc:docMk/>
            <pc:sldMk cId="420192910" sldId="322"/>
            <ac:spMk id="54" creationId="{5B867304-5FE4-B429-6284-77C9D2138050}"/>
          </ac:spMkLst>
        </pc:spChg>
        <pc:spChg chg="add mod">
          <ac:chgData name="Narendranath Ramasamy" userId="e8dabd77-c974-4c94-a6df-ac6119a82a31" providerId="ADAL" clId="{3C2ED86C-360B-4CAD-840D-B72B35B5983C}" dt="2024-03-25T14:32:05.381" v="465"/>
          <ac:spMkLst>
            <pc:docMk/>
            <pc:sldMk cId="420192910" sldId="322"/>
            <ac:spMk id="55" creationId="{3E52E7A5-35D7-80D4-797A-3192C3A0CCA1}"/>
          </ac:spMkLst>
        </pc:spChg>
        <pc:spChg chg="add mod">
          <ac:chgData name="Narendranath Ramasamy" userId="e8dabd77-c974-4c94-a6df-ac6119a82a31" providerId="ADAL" clId="{3C2ED86C-360B-4CAD-840D-B72B35B5983C}" dt="2024-03-25T14:32:05.381" v="465"/>
          <ac:spMkLst>
            <pc:docMk/>
            <pc:sldMk cId="420192910" sldId="322"/>
            <ac:spMk id="56" creationId="{A80F87DD-0072-8DED-9B57-A0BD997EEA0C}"/>
          </ac:spMkLst>
        </pc:spChg>
        <pc:spChg chg="add mod">
          <ac:chgData name="Narendranath Ramasamy" userId="e8dabd77-c974-4c94-a6df-ac6119a82a31" providerId="ADAL" clId="{3C2ED86C-360B-4CAD-840D-B72B35B5983C}" dt="2024-03-25T14:32:05.381" v="465"/>
          <ac:spMkLst>
            <pc:docMk/>
            <pc:sldMk cId="420192910" sldId="322"/>
            <ac:spMk id="57" creationId="{E35A7A54-4480-D667-473E-690051395D23}"/>
          </ac:spMkLst>
        </pc:spChg>
        <pc:spChg chg="add mod">
          <ac:chgData name="Narendranath Ramasamy" userId="e8dabd77-c974-4c94-a6df-ac6119a82a31" providerId="ADAL" clId="{3C2ED86C-360B-4CAD-840D-B72B35B5983C}" dt="2024-03-25T14:32:05.381" v="465"/>
          <ac:spMkLst>
            <pc:docMk/>
            <pc:sldMk cId="420192910" sldId="322"/>
            <ac:spMk id="58" creationId="{86560494-C3DF-D1F2-022A-0D504FEBD548}"/>
          </ac:spMkLst>
        </pc:spChg>
        <pc:spChg chg="add mod">
          <ac:chgData name="Narendranath Ramasamy" userId="e8dabd77-c974-4c94-a6df-ac6119a82a31" providerId="ADAL" clId="{3C2ED86C-360B-4CAD-840D-B72B35B5983C}" dt="2024-03-25T14:32:05.381" v="465"/>
          <ac:spMkLst>
            <pc:docMk/>
            <pc:sldMk cId="420192910" sldId="322"/>
            <ac:spMk id="59" creationId="{228BDCDF-35AF-1501-FD05-E075C519FFA0}"/>
          </ac:spMkLst>
        </pc:spChg>
        <pc:spChg chg="add mod">
          <ac:chgData name="Narendranath Ramasamy" userId="e8dabd77-c974-4c94-a6df-ac6119a82a31" providerId="ADAL" clId="{3C2ED86C-360B-4CAD-840D-B72B35B5983C}" dt="2024-03-25T14:32:05.381" v="465"/>
          <ac:spMkLst>
            <pc:docMk/>
            <pc:sldMk cId="420192910" sldId="322"/>
            <ac:spMk id="60" creationId="{01AA2AE7-1DF2-F772-48A5-DEA94D670F91}"/>
          </ac:spMkLst>
        </pc:spChg>
        <pc:spChg chg="add mod">
          <ac:chgData name="Narendranath Ramasamy" userId="e8dabd77-c974-4c94-a6df-ac6119a82a31" providerId="ADAL" clId="{3C2ED86C-360B-4CAD-840D-B72B35B5983C}" dt="2024-03-25T14:32:05.381" v="465"/>
          <ac:spMkLst>
            <pc:docMk/>
            <pc:sldMk cId="420192910" sldId="322"/>
            <ac:spMk id="61" creationId="{C809B5D9-3394-A520-36CF-88E75BADC241}"/>
          </ac:spMkLst>
        </pc:spChg>
        <pc:spChg chg="add mod">
          <ac:chgData name="Narendranath Ramasamy" userId="e8dabd77-c974-4c94-a6df-ac6119a82a31" providerId="ADAL" clId="{3C2ED86C-360B-4CAD-840D-B72B35B5983C}" dt="2024-03-25T14:32:05.381" v="465"/>
          <ac:spMkLst>
            <pc:docMk/>
            <pc:sldMk cId="420192910" sldId="322"/>
            <ac:spMk id="62" creationId="{00ECB1FC-8EE9-8CF0-7A4C-FD74F080A573}"/>
          </ac:spMkLst>
        </pc:spChg>
        <pc:spChg chg="add mod">
          <ac:chgData name="Narendranath Ramasamy" userId="e8dabd77-c974-4c94-a6df-ac6119a82a31" providerId="ADAL" clId="{3C2ED86C-360B-4CAD-840D-B72B35B5983C}" dt="2024-03-25T14:32:05.381" v="465"/>
          <ac:spMkLst>
            <pc:docMk/>
            <pc:sldMk cId="420192910" sldId="322"/>
            <ac:spMk id="63" creationId="{39034F9A-6A09-D17B-C753-7F948C2699BD}"/>
          </ac:spMkLst>
        </pc:spChg>
        <pc:spChg chg="add mod">
          <ac:chgData name="Narendranath Ramasamy" userId="e8dabd77-c974-4c94-a6df-ac6119a82a31" providerId="ADAL" clId="{3C2ED86C-360B-4CAD-840D-B72B35B5983C}" dt="2024-03-25T14:38:45.774" v="499"/>
          <ac:spMkLst>
            <pc:docMk/>
            <pc:sldMk cId="420192910" sldId="322"/>
            <ac:spMk id="1039" creationId="{FA90596D-61F9-354F-A802-544234671E1D}"/>
          </ac:spMkLst>
        </pc:spChg>
        <pc:spChg chg="add mod">
          <ac:chgData name="Narendranath Ramasamy" userId="e8dabd77-c974-4c94-a6df-ac6119a82a31" providerId="ADAL" clId="{3C2ED86C-360B-4CAD-840D-B72B35B5983C}" dt="2024-03-25T14:32:05.381" v="465"/>
          <ac:spMkLst>
            <pc:docMk/>
            <pc:sldMk cId="420192910" sldId="322"/>
            <ac:spMk id="2048" creationId="{7DF1AC44-EC81-537F-704F-6A6B52BC857F}"/>
          </ac:spMkLst>
        </pc:spChg>
        <pc:spChg chg="add mod">
          <ac:chgData name="Narendranath Ramasamy" userId="e8dabd77-c974-4c94-a6df-ac6119a82a31" providerId="ADAL" clId="{3C2ED86C-360B-4CAD-840D-B72B35B5983C}" dt="2024-03-25T14:32:05.381" v="465"/>
          <ac:spMkLst>
            <pc:docMk/>
            <pc:sldMk cId="420192910" sldId="322"/>
            <ac:spMk id="2049" creationId="{C8FB59AF-F39A-6A88-490D-19BD8EBFC234}"/>
          </ac:spMkLst>
        </pc:spChg>
        <pc:spChg chg="add mod">
          <ac:chgData name="Narendranath Ramasamy" userId="e8dabd77-c974-4c94-a6df-ac6119a82a31" providerId="ADAL" clId="{3C2ED86C-360B-4CAD-840D-B72B35B5983C}" dt="2024-03-25T14:32:05.381" v="465"/>
          <ac:spMkLst>
            <pc:docMk/>
            <pc:sldMk cId="420192910" sldId="322"/>
            <ac:spMk id="2051" creationId="{52A3F66D-582E-1BE0-A458-63432A6E9A24}"/>
          </ac:spMkLst>
        </pc:spChg>
        <pc:spChg chg="add mod">
          <ac:chgData name="Narendranath Ramasamy" userId="e8dabd77-c974-4c94-a6df-ac6119a82a31" providerId="ADAL" clId="{3C2ED86C-360B-4CAD-840D-B72B35B5983C}" dt="2024-03-25T14:32:05.381" v="465"/>
          <ac:spMkLst>
            <pc:docMk/>
            <pc:sldMk cId="420192910" sldId="322"/>
            <ac:spMk id="2052" creationId="{015A45AB-370C-7C1A-E91F-B235DB6C60A9}"/>
          </ac:spMkLst>
        </pc:spChg>
        <pc:spChg chg="add mod">
          <ac:chgData name="Narendranath Ramasamy" userId="e8dabd77-c974-4c94-a6df-ac6119a82a31" providerId="ADAL" clId="{3C2ED86C-360B-4CAD-840D-B72B35B5983C}" dt="2024-03-25T14:32:05.381" v="465"/>
          <ac:spMkLst>
            <pc:docMk/>
            <pc:sldMk cId="420192910" sldId="322"/>
            <ac:spMk id="2053" creationId="{8884751E-54E5-489E-3A31-5F55E72542BE}"/>
          </ac:spMkLst>
        </pc:spChg>
        <pc:spChg chg="add mod">
          <ac:chgData name="Narendranath Ramasamy" userId="e8dabd77-c974-4c94-a6df-ac6119a82a31" providerId="ADAL" clId="{3C2ED86C-360B-4CAD-840D-B72B35B5983C}" dt="2024-03-25T14:32:05.381" v="465"/>
          <ac:spMkLst>
            <pc:docMk/>
            <pc:sldMk cId="420192910" sldId="322"/>
            <ac:spMk id="2054" creationId="{B2E22689-C3A0-9489-234A-1D46FC15CE4D}"/>
          </ac:spMkLst>
        </pc:spChg>
        <pc:spChg chg="add mod">
          <ac:chgData name="Narendranath Ramasamy" userId="e8dabd77-c974-4c94-a6df-ac6119a82a31" providerId="ADAL" clId="{3C2ED86C-360B-4CAD-840D-B72B35B5983C}" dt="2024-03-25T14:32:05.381" v="465"/>
          <ac:spMkLst>
            <pc:docMk/>
            <pc:sldMk cId="420192910" sldId="322"/>
            <ac:spMk id="2055" creationId="{904D8DC4-1D6C-4095-EEB9-4EAD38026E5F}"/>
          </ac:spMkLst>
        </pc:spChg>
        <pc:spChg chg="add mod">
          <ac:chgData name="Narendranath Ramasamy" userId="e8dabd77-c974-4c94-a6df-ac6119a82a31" providerId="ADAL" clId="{3C2ED86C-360B-4CAD-840D-B72B35B5983C}" dt="2024-03-25T14:32:05.381" v="465"/>
          <ac:spMkLst>
            <pc:docMk/>
            <pc:sldMk cId="420192910" sldId="322"/>
            <ac:spMk id="2056" creationId="{4467CDC9-CF71-F2DD-F3C0-12E65F3AD47E}"/>
          </ac:spMkLst>
        </pc:spChg>
        <pc:spChg chg="add mod">
          <ac:chgData name="Narendranath Ramasamy" userId="e8dabd77-c974-4c94-a6df-ac6119a82a31" providerId="ADAL" clId="{3C2ED86C-360B-4CAD-840D-B72B35B5983C}" dt="2024-03-25T14:32:05.381" v="465"/>
          <ac:spMkLst>
            <pc:docMk/>
            <pc:sldMk cId="420192910" sldId="322"/>
            <ac:spMk id="2057" creationId="{8454F849-25C7-5B80-CB5C-B1173FB2989D}"/>
          </ac:spMkLst>
        </pc:spChg>
        <pc:spChg chg="add mod">
          <ac:chgData name="Narendranath Ramasamy" userId="e8dabd77-c974-4c94-a6df-ac6119a82a31" providerId="ADAL" clId="{3C2ED86C-360B-4CAD-840D-B72B35B5983C}" dt="2024-03-25T14:32:05.381" v="465"/>
          <ac:spMkLst>
            <pc:docMk/>
            <pc:sldMk cId="420192910" sldId="322"/>
            <ac:spMk id="2058" creationId="{8976E7EF-5784-5F99-9C00-414897E3D1EE}"/>
          </ac:spMkLst>
        </pc:spChg>
        <pc:spChg chg="add mod">
          <ac:chgData name="Narendranath Ramasamy" userId="e8dabd77-c974-4c94-a6df-ac6119a82a31" providerId="ADAL" clId="{3C2ED86C-360B-4CAD-840D-B72B35B5983C}" dt="2024-03-25T14:32:28.350" v="466"/>
          <ac:spMkLst>
            <pc:docMk/>
            <pc:sldMk cId="420192910" sldId="322"/>
            <ac:spMk id="2059" creationId="{2BBA2B59-0156-FADF-30A3-3ABDA1A56D24}"/>
          </ac:spMkLst>
        </pc:spChg>
        <pc:spChg chg="add mod">
          <ac:chgData name="Narendranath Ramasamy" userId="e8dabd77-c974-4c94-a6df-ac6119a82a31" providerId="ADAL" clId="{3C2ED86C-360B-4CAD-840D-B72B35B5983C}" dt="2024-03-25T14:32:28.350" v="466"/>
          <ac:spMkLst>
            <pc:docMk/>
            <pc:sldMk cId="420192910" sldId="322"/>
            <ac:spMk id="2066" creationId="{B47F3CBF-1B43-AAD0-C856-1345FF7569E4}"/>
          </ac:spMkLst>
        </pc:spChg>
        <pc:spChg chg="add mod">
          <ac:chgData name="Narendranath Ramasamy" userId="e8dabd77-c974-4c94-a6df-ac6119a82a31" providerId="ADAL" clId="{3C2ED86C-360B-4CAD-840D-B72B35B5983C}" dt="2024-03-25T14:34:20.648" v="473"/>
          <ac:spMkLst>
            <pc:docMk/>
            <pc:sldMk cId="420192910" sldId="322"/>
            <ac:spMk id="2067" creationId="{C2DEEF34-84A8-24F4-9B0C-22F64E75EB38}"/>
          </ac:spMkLst>
        </pc:spChg>
        <pc:spChg chg="add mod">
          <ac:chgData name="Narendranath Ramasamy" userId="e8dabd77-c974-4c94-a6df-ac6119a82a31" providerId="ADAL" clId="{3C2ED86C-360B-4CAD-840D-B72B35B5983C}" dt="2024-03-25T14:32:28.350" v="466"/>
          <ac:spMkLst>
            <pc:docMk/>
            <pc:sldMk cId="420192910" sldId="322"/>
            <ac:spMk id="2068" creationId="{B124C9FC-0BBB-74F1-E36E-B59F1D8A161E}"/>
          </ac:spMkLst>
        </pc:spChg>
        <pc:spChg chg="add mod">
          <ac:chgData name="Narendranath Ramasamy" userId="e8dabd77-c974-4c94-a6df-ac6119a82a31" providerId="ADAL" clId="{3C2ED86C-360B-4CAD-840D-B72B35B5983C}" dt="2024-03-25T14:32:28.350" v="466"/>
          <ac:spMkLst>
            <pc:docMk/>
            <pc:sldMk cId="420192910" sldId="322"/>
            <ac:spMk id="2069" creationId="{3C5259B8-B084-154E-971D-7D33A8331688}"/>
          </ac:spMkLst>
        </pc:spChg>
        <pc:spChg chg="add mod">
          <ac:chgData name="Narendranath Ramasamy" userId="e8dabd77-c974-4c94-a6df-ac6119a82a31" providerId="ADAL" clId="{3C2ED86C-360B-4CAD-840D-B72B35B5983C}" dt="2024-03-25T14:34:57.855" v="474"/>
          <ac:spMkLst>
            <pc:docMk/>
            <pc:sldMk cId="420192910" sldId="322"/>
            <ac:spMk id="2070" creationId="{1FA61D9F-CE8A-39B9-9C6C-1C28863C4731}"/>
          </ac:spMkLst>
        </pc:spChg>
        <pc:spChg chg="add mod">
          <ac:chgData name="Narendranath Ramasamy" userId="e8dabd77-c974-4c94-a6df-ac6119a82a31" providerId="ADAL" clId="{3C2ED86C-360B-4CAD-840D-B72B35B5983C}" dt="2024-03-25T14:32:28.350" v="466"/>
          <ac:spMkLst>
            <pc:docMk/>
            <pc:sldMk cId="420192910" sldId="322"/>
            <ac:spMk id="2071" creationId="{9441E9E5-C6D7-5BFD-0E2E-BD3137F95009}"/>
          </ac:spMkLst>
        </pc:spChg>
        <pc:spChg chg="add mod">
          <ac:chgData name="Narendranath Ramasamy" userId="e8dabd77-c974-4c94-a6df-ac6119a82a31" providerId="ADAL" clId="{3C2ED86C-360B-4CAD-840D-B72B35B5983C}" dt="2024-03-25T14:35:08.152" v="475"/>
          <ac:spMkLst>
            <pc:docMk/>
            <pc:sldMk cId="420192910" sldId="322"/>
            <ac:spMk id="2072" creationId="{1C813CC2-8964-FE6A-0590-50CCF4A90FE4}"/>
          </ac:spMkLst>
        </pc:spChg>
        <pc:spChg chg="add mod">
          <ac:chgData name="Narendranath Ramasamy" userId="e8dabd77-c974-4c94-a6df-ac6119a82a31" providerId="ADAL" clId="{3C2ED86C-360B-4CAD-840D-B72B35B5983C}" dt="2024-03-25T14:32:28.350" v="466"/>
          <ac:spMkLst>
            <pc:docMk/>
            <pc:sldMk cId="420192910" sldId="322"/>
            <ac:spMk id="2073" creationId="{3FC89E17-A040-37FE-5AF5-CC926E54942A}"/>
          </ac:spMkLst>
        </pc:spChg>
        <pc:spChg chg="add mod">
          <ac:chgData name="Narendranath Ramasamy" userId="e8dabd77-c974-4c94-a6df-ac6119a82a31" providerId="ADAL" clId="{3C2ED86C-360B-4CAD-840D-B72B35B5983C}" dt="2024-03-25T14:35:44.041" v="477"/>
          <ac:spMkLst>
            <pc:docMk/>
            <pc:sldMk cId="420192910" sldId="322"/>
            <ac:spMk id="2074" creationId="{62E7D77D-E28B-2144-03D3-49F9A285FA00}"/>
          </ac:spMkLst>
        </pc:spChg>
        <pc:spChg chg="add mod">
          <ac:chgData name="Narendranath Ramasamy" userId="e8dabd77-c974-4c94-a6df-ac6119a82a31" providerId="ADAL" clId="{3C2ED86C-360B-4CAD-840D-B72B35B5983C}" dt="2024-03-25T14:35:50.787" v="478"/>
          <ac:spMkLst>
            <pc:docMk/>
            <pc:sldMk cId="420192910" sldId="322"/>
            <ac:spMk id="2075" creationId="{B31074C7-88F3-F4CA-C63A-58492CBADF9F}"/>
          </ac:spMkLst>
        </pc:spChg>
        <pc:spChg chg="add mod">
          <ac:chgData name="Narendranath Ramasamy" userId="e8dabd77-c974-4c94-a6df-ac6119a82a31" providerId="ADAL" clId="{3C2ED86C-360B-4CAD-840D-B72B35B5983C}" dt="2024-03-25T14:32:28.350" v="466"/>
          <ac:spMkLst>
            <pc:docMk/>
            <pc:sldMk cId="420192910" sldId="322"/>
            <ac:spMk id="2076" creationId="{ADCFE117-13F1-EBA9-0394-8166428B3F13}"/>
          </ac:spMkLst>
        </pc:spChg>
        <pc:spChg chg="add mod">
          <ac:chgData name="Narendranath Ramasamy" userId="e8dabd77-c974-4c94-a6df-ac6119a82a31" providerId="ADAL" clId="{3C2ED86C-360B-4CAD-840D-B72B35B5983C}" dt="2024-03-25T14:36:02.421" v="480"/>
          <ac:spMkLst>
            <pc:docMk/>
            <pc:sldMk cId="420192910" sldId="322"/>
            <ac:spMk id="2077" creationId="{028527AF-91DF-0729-8DCD-2D405956658B}"/>
          </ac:spMkLst>
        </pc:spChg>
        <pc:spChg chg="add mod">
          <ac:chgData name="Narendranath Ramasamy" userId="e8dabd77-c974-4c94-a6df-ac6119a82a31" providerId="ADAL" clId="{3C2ED86C-360B-4CAD-840D-B72B35B5983C}" dt="2024-03-25T14:32:28.350" v="466"/>
          <ac:spMkLst>
            <pc:docMk/>
            <pc:sldMk cId="420192910" sldId="322"/>
            <ac:spMk id="2078" creationId="{FE6A8CFD-5474-D974-0186-F699DDCC1962}"/>
          </ac:spMkLst>
        </pc:spChg>
        <pc:spChg chg="add mod">
          <ac:chgData name="Narendranath Ramasamy" userId="e8dabd77-c974-4c94-a6df-ac6119a82a31" providerId="ADAL" clId="{3C2ED86C-360B-4CAD-840D-B72B35B5983C}" dt="2024-03-25T14:32:28.350" v="466"/>
          <ac:spMkLst>
            <pc:docMk/>
            <pc:sldMk cId="420192910" sldId="322"/>
            <ac:spMk id="2079" creationId="{713F61DA-5032-B3F7-3CA1-9524792AE8A4}"/>
          </ac:spMkLst>
        </pc:spChg>
        <pc:spChg chg="add mod">
          <ac:chgData name="Narendranath Ramasamy" userId="e8dabd77-c974-4c94-a6df-ac6119a82a31" providerId="ADAL" clId="{3C2ED86C-360B-4CAD-840D-B72B35B5983C}" dt="2024-03-25T14:36:11.665" v="481"/>
          <ac:spMkLst>
            <pc:docMk/>
            <pc:sldMk cId="420192910" sldId="322"/>
            <ac:spMk id="2080" creationId="{B65C022E-BAC6-31E5-848A-C5079E80EC2C}"/>
          </ac:spMkLst>
        </pc:spChg>
        <pc:spChg chg="add mod">
          <ac:chgData name="Narendranath Ramasamy" userId="e8dabd77-c974-4c94-a6df-ac6119a82a31" providerId="ADAL" clId="{3C2ED86C-360B-4CAD-840D-B72B35B5983C}" dt="2024-03-25T14:36:18.864" v="482"/>
          <ac:spMkLst>
            <pc:docMk/>
            <pc:sldMk cId="420192910" sldId="322"/>
            <ac:spMk id="2081" creationId="{DECB01BB-6DC5-5526-CFAC-7B64BD13CEBC}"/>
          </ac:spMkLst>
        </pc:spChg>
        <pc:spChg chg="add mod">
          <ac:chgData name="Narendranath Ramasamy" userId="e8dabd77-c974-4c94-a6df-ac6119a82a31" providerId="ADAL" clId="{3C2ED86C-360B-4CAD-840D-B72B35B5983C}" dt="2024-03-25T14:52:02.785" v="558" actId="1076"/>
          <ac:spMkLst>
            <pc:docMk/>
            <pc:sldMk cId="420192910" sldId="322"/>
            <ac:spMk id="2082" creationId="{5213C848-5F26-FED7-F7DB-24DE2BE0F996}"/>
          </ac:spMkLst>
        </pc:spChg>
        <pc:spChg chg="add mod">
          <ac:chgData name="Narendranath Ramasamy" userId="e8dabd77-c974-4c94-a6df-ac6119a82a31" providerId="ADAL" clId="{3C2ED86C-360B-4CAD-840D-B72B35B5983C}" dt="2024-03-25T14:52:02.785" v="558" actId="1076"/>
          <ac:spMkLst>
            <pc:docMk/>
            <pc:sldMk cId="420192910" sldId="322"/>
            <ac:spMk id="2083" creationId="{5BE1DD40-FD75-C523-0652-2A07806D1E64}"/>
          </ac:spMkLst>
        </pc:spChg>
        <pc:spChg chg="add mod">
          <ac:chgData name="Narendranath Ramasamy" userId="e8dabd77-c974-4c94-a6df-ac6119a82a31" providerId="ADAL" clId="{3C2ED86C-360B-4CAD-840D-B72B35B5983C}" dt="2024-03-25T14:52:02.785" v="558" actId="1076"/>
          <ac:spMkLst>
            <pc:docMk/>
            <pc:sldMk cId="420192910" sldId="322"/>
            <ac:spMk id="2084" creationId="{C2958469-8E09-46DD-D9C6-193A494A3DF3}"/>
          </ac:spMkLst>
        </pc:spChg>
        <pc:spChg chg="add mod">
          <ac:chgData name="Narendranath Ramasamy" userId="e8dabd77-c974-4c94-a6df-ac6119a82a31" providerId="ADAL" clId="{3C2ED86C-360B-4CAD-840D-B72B35B5983C}" dt="2024-03-25T14:52:02.785" v="558" actId="1076"/>
          <ac:spMkLst>
            <pc:docMk/>
            <pc:sldMk cId="420192910" sldId="322"/>
            <ac:spMk id="2085" creationId="{6982B6A1-A00A-E237-DDD4-D3358489A0D8}"/>
          </ac:spMkLst>
        </pc:spChg>
        <pc:spChg chg="add mod">
          <ac:chgData name="Narendranath Ramasamy" userId="e8dabd77-c974-4c94-a6df-ac6119a82a31" providerId="ADAL" clId="{3C2ED86C-360B-4CAD-840D-B72B35B5983C}" dt="2024-04-01T06:43:36.466" v="617" actId="1038"/>
          <ac:spMkLst>
            <pc:docMk/>
            <pc:sldMk cId="420192910" sldId="322"/>
            <ac:spMk id="2086" creationId="{997A40EE-71C7-0CA1-E004-7711170D299B}"/>
          </ac:spMkLst>
        </pc:spChg>
        <pc:spChg chg="add mod">
          <ac:chgData name="Narendranath Ramasamy" userId="e8dabd77-c974-4c94-a6df-ac6119a82a31" providerId="ADAL" clId="{3C2ED86C-360B-4CAD-840D-B72B35B5983C}" dt="2024-03-25T14:52:02.785" v="558" actId="1076"/>
          <ac:spMkLst>
            <pc:docMk/>
            <pc:sldMk cId="420192910" sldId="322"/>
            <ac:spMk id="2087" creationId="{E1026965-5E2F-70EA-F7D6-F73BFFE53C5E}"/>
          </ac:spMkLst>
        </pc:spChg>
        <pc:spChg chg="add mod">
          <ac:chgData name="Narendranath Ramasamy" userId="e8dabd77-c974-4c94-a6df-ac6119a82a31" providerId="ADAL" clId="{3C2ED86C-360B-4CAD-840D-B72B35B5983C}" dt="2024-03-25T14:52:02.785" v="558" actId="1076"/>
          <ac:spMkLst>
            <pc:docMk/>
            <pc:sldMk cId="420192910" sldId="322"/>
            <ac:spMk id="2088" creationId="{04C0B8E3-B0F1-D61E-9A71-9F6937B69D4B}"/>
          </ac:spMkLst>
        </pc:spChg>
        <pc:spChg chg="add mod">
          <ac:chgData name="Narendranath Ramasamy" userId="e8dabd77-c974-4c94-a6df-ac6119a82a31" providerId="ADAL" clId="{3C2ED86C-360B-4CAD-840D-B72B35B5983C}" dt="2024-03-25T14:52:02.785" v="558" actId="1076"/>
          <ac:spMkLst>
            <pc:docMk/>
            <pc:sldMk cId="420192910" sldId="322"/>
            <ac:spMk id="2089" creationId="{C9B0B102-52C3-F3FD-230D-21FE92EB1820}"/>
          </ac:spMkLst>
        </pc:spChg>
        <pc:spChg chg="add mod">
          <ac:chgData name="Narendranath Ramasamy" userId="e8dabd77-c974-4c94-a6df-ac6119a82a31" providerId="ADAL" clId="{3C2ED86C-360B-4CAD-840D-B72B35B5983C}" dt="2024-03-25T14:52:02.785" v="558" actId="1076"/>
          <ac:spMkLst>
            <pc:docMk/>
            <pc:sldMk cId="420192910" sldId="322"/>
            <ac:spMk id="2090" creationId="{CD22F14F-559C-0C28-E73D-D2AC38483AB1}"/>
          </ac:spMkLst>
        </pc:spChg>
        <pc:spChg chg="add mod">
          <ac:chgData name="Narendranath Ramasamy" userId="e8dabd77-c974-4c94-a6df-ac6119a82a31" providerId="ADAL" clId="{3C2ED86C-360B-4CAD-840D-B72B35B5983C}" dt="2024-03-25T14:52:02.785" v="558" actId="1076"/>
          <ac:spMkLst>
            <pc:docMk/>
            <pc:sldMk cId="420192910" sldId="322"/>
            <ac:spMk id="2091" creationId="{0360CE41-6C06-2961-6D86-FAC34181A293}"/>
          </ac:spMkLst>
        </pc:spChg>
        <pc:spChg chg="add mod">
          <ac:chgData name="Narendranath Ramasamy" userId="e8dabd77-c974-4c94-a6df-ac6119a82a31" providerId="ADAL" clId="{3C2ED86C-360B-4CAD-840D-B72B35B5983C}" dt="2024-03-25T14:52:02.785" v="558" actId="1076"/>
          <ac:spMkLst>
            <pc:docMk/>
            <pc:sldMk cId="420192910" sldId="322"/>
            <ac:spMk id="2092" creationId="{CF1D9E0E-BBCB-2601-7ED7-0A28F6F43D47}"/>
          </ac:spMkLst>
        </pc:spChg>
        <pc:spChg chg="add mod">
          <ac:chgData name="Narendranath Ramasamy" userId="e8dabd77-c974-4c94-a6df-ac6119a82a31" providerId="ADAL" clId="{3C2ED86C-360B-4CAD-840D-B72B35B5983C}" dt="2024-03-25T14:52:02.785" v="558" actId="1076"/>
          <ac:spMkLst>
            <pc:docMk/>
            <pc:sldMk cId="420192910" sldId="322"/>
            <ac:spMk id="2093" creationId="{E9F95D26-859C-1D11-2DD0-3DBA7D872465}"/>
          </ac:spMkLst>
        </pc:spChg>
        <pc:spChg chg="add mod">
          <ac:chgData name="Narendranath Ramasamy" userId="e8dabd77-c974-4c94-a6df-ac6119a82a31" providerId="ADAL" clId="{3C2ED86C-360B-4CAD-840D-B72B35B5983C}" dt="2024-04-01T06:43:24.983" v="616" actId="1035"/>
          <ac:spMkLst>
            <pc:docMk/>
            <pc:sldMk cId="420192910" sldId="322"/>
            <ac:spMk id="2094" creationId="{9D69DA31-BFC9-EAE2-42D5-095DEB2818A3}"/>
          </ac:spMkLst>
        </pc:spChg>
        <pc:spChg chg="add mod">
          <ac:chgData name="Narendranath Ramasamy" userId="e8dabd77-c974-4c94-a6df-ac6119a82a31" providerId="ADAL" clId="{3C2ED86C-360B-4CAD-840D-B72B35B5983C}" dt="2024-03-25T14:52:02.785" v="558" actId="1076"/>
          <ac:spMkLst>
            <pc:docMk/>
            <pc:sldMk cId="420192910" sldId="322"/>
            <ac:spMk id="2095" creationId="{E1603B4A-A4A0-879E-B87C-926C0B74CCDE}"/>
          </ac:spMkLst>
        </pc:spChg>
        <pc:spChg chg="add mod">
          <ac:chgData name="Narendranath Ramasamy" userId="e8dabd77-c974-4c94-a6df-ac6119a82a31" providerId="ADAL" clId="{3C2ED86C-360B-4CAD-840D-B72B35B5983C}" dt="2024-03-25T14:32:28.350" v="466"/>
          <ac:spMkLst>
            <pc:docMk/>
            <pc:sldMk cId="420192910" sldId="322"/>
            <ac:spMk id="2096" creationId="{42B58CD1-42C9-A5BE-EE16-5D410C4B52D5}"/>
          </ac:spMkLst>
        </pc:spChg>
        <pc:spChg chg="add mod">
          <ac:chgData name="Narendranath Ramasamy" userId="e8dabd77-c974-4c94-a6df-ac6119a82a31" providerId="ADAL" clId="{3C2ED86C-360B-4CAD-840D-B72B35B5983C}" dt="2024-03-25T14:37:36.425" v="490"/>
          <ac:spMkLst>
            <pc:docMk/>
            <pc:sldMk cId="420192910" sldId="322"/>
            <ac:spMk id="2097" creationId="{3F76F415-C8BF-3F47-6F42-5693DE2EAD3F}"/>
          </ac:spMkLst>
        </pc:spChg>
        <pc:spChg chg="add mod">
          <ac:chgData name="Narendranath Ramasamy" userId="e8dabd77-c974-4c94-a6df-ac6119a82a31" providerId="ADAL" clId="{3C2ED86C-360B-4CAD-840D-B72B35B5983C}" dt="2024-03-25T14:32:28.350" v="466"/>
          <ac:spMkLst>
            <pc:docMk/>
            <pc:sldMk cId="420192910" sldId="322"/>
            <ac:spMk id="2098" creationId="{9A99A5A8-EF62-9B09-4B28-3D609BBBBF3B}"/>
          </ac:spMkLst>
        </pc:spChg>
        <pc:spChg chg="add mod">
          <ac:chgData name="Narendranath Ramasamy" userId="e8dabd77-c974-4c94-a6df-ac6119a82a31" providerId="ADAL" clId="{3C2ED86C-360B-4CAD-840D-B72B35B5983C}" dt="2024-03-25T14:37:44.092" v="491"/>
          <ac:spMkLst>
            <pc:docMk/>
            <pc:sldMk cId="420192910" sldId="322"/>
            <ac:spMk id="2099" creationId="{03AB04EA-8FE3-004B-492F-EABB79F76B30}"/>
          </ac:spMkLst>
        </pc:spChg>
        <pc:spChg chg="add mod">
          <ac:chgData name="Narendranath Ramasamy" userId="e8dabd77-c974-4c94-a6df-ac6119a82a31" providerId="ADAL" clId="{3C2ED86C-360B-4CAD-840D-B72B35B5983C}" dt="2024-03-25T14:32:28.350" v="466"/>
          <ac:spMkLst>
            <pc:docMk/>
            <pc:sldMk cId="420192910" sldId="322"/>
            <ac:spMk id="2100" creationId="{5A7336D8-5B88-DB8D-56D8-35D6C2797CAE}"/>
          </ac:spMkLst>
        </pc:spChg>
        <pc:spChg chg="add mod">
          <ac:chgData name="Narendranath Ramasamy" userId="e8dabd77-c974-4c94-a6df-ac6119a82a31" providerId="ADAL" clId="{3C2ED86C-360B-4CAD-840D-B72B35B5983C}" dt="2024-03-25T14:37:51.268" v="492"/>
          <ac:spMkLst>
            <pc:docMk/>
            <pc:sldMk cId="420192910" sldId="322"/>
            <ac:spMk id="2101" creationId="{8CE50A9D-771B-5A23-822D-FA8EED727691}"/>
          </ac:spMkLst>
        </pc:spChg>
        <pc:spChg chg="add mod">
          <ac:chgData name="Narendranath Ramasamy" userId="e8dabd77-c974-4c94-a6df-ac6119a82a31" providerId="ADAL" clId="{3C2ED86C-360B-4CAD-840D-B72B35B5983C}" dt="2024-03-25T14:32:28.350" v="466"/>
          <ac:spMkLst>
            <pc:docMk/>
            <pc:sldMk cId="420192910" sldId="322"/>
            <ac:spMk id="2102" creationId="{B812CA6A-D864-90E6-C022-1DC8CDF54A2D}"/>
          </ac:spMkLst>
        </pc:spChg>
        <pc:spChg chg="add mod">
          <ac:chgData name="Narendranath Ramasamy" userId="e8dabd77-c974-4c94-a6df-ac6119a82a31" providerId="ADAL" clId="{3C2ED86C-360B-4CAD-840D-B72B35B5983C}" dt="2024-03-25T14:32:28.350" v="466"/>
          <ac:spMkLst>
            <pc:docMk/>
            <pc:sldMk cId="420192910" sldId="322"/>
            <ac:spMk id="2103" creationId="{6A3F3569-6AD9-D521-2B3B-5FA1FAB2F969}"/>
          </ac:spMkLst>
        </pc:spChg>
        <pc:spChg chg="add mod">
          <ac:chgData name="Narendranath Ramasamy" userId="e8dabd77-c974-4c94-a6df-ac6119a82a31" providerId="ADAL" clId="{3C2ED86C-360B-4CAD-840D-B72B35B5983C}" dt="2024-03-25T14:32:28.350" v="466"/>
          <ac:spMkLst>
            <pc:docMk/>
            <pc:sldMk cId="420192910" sldId="322"/>
            <ac:spMk id="2104" creationId="{4F9E4408-1E90-26D8-9377-B7F9173AEEC0}"/>
          </ac:spMkLst>
        </pc:spChg>
        <pc:spChg chg="add mod">
          <ac:chgData name="Narendranath Ramasamy" userId="e8dabd77-c974-4c94-a6df-ac6119a82a31" providerId="ADAL" clId="{3C2ED86C-360B-4CAD-840D-B72B35B5983C}" dt="2024-03-25T14:38:54.460" v="500"/>
          <ac:spMkLst>
            <pc:docMk/>
            <pc:sldMk cId="420192910" sldId="322"/>
            <ac:spMk id="2105" creationId="{A0C9987D-345B-CC9B-FE97-6B6A79A1A2DB}"/>
          </ac:spMkLst>
        </pc:spChg>
        <pc:picChg chg="add mod">
          <ac:chgData name="Narendranath Ramasamy" userId="e8dabd77-c974-4c94-a6df-ac6119a82a31" providerId="ADAL" clId="{3C2ED86C-360B-4CAD-840D-B72B35B5983C}" dt="2024-03-25T14:32:05.381" v="465"/>
          <ac:picMkLst>
            <pc:docMk/>
            <pc:sldMk cId="420192910" sldId="322"/>
            <ac:picMk id="5" creationId="{727BB2AE-C0F8-4BA2-FD18-2CD8DDC77298}"/>
          </ac:picMkLst>
        </pc:picChg>
        <pc:picChg chg="add mod">
          <ac:chgData name="Narendranath Ramasamy" userId="e8dabd77-c974-4c94-a6df-ac6119a82a31" providerId="ADAL" clId="{3C2ED86C-360B-4CAD-840D-B72B35B5983C}" dt="2024-03-25T14:32:05.381" v="465"/>
          <ac:picMkLst>
            <pc:docMk/>
            <pc:sldMk cId="420192910" sldId="322"/>
            <ac:picMk id="7" creationId="{2331166A-843C-28D2-3AE8-1E4947DF175A}"/>
          </ac:picMkLst>
        </pc:picChg>
        <pc:picChg chg="add mod">
          <ac:chgData name="Narendranath Ramasamy" userId="e8dabd77-c974-4c94-a6df-ac6119a82a31" providerId="ADAL" clId="{3C2ED86C-360B-4CAD-840D-B72B35B5983C}" dt="2024-03-25T14:32:05.381" v="465"/>
          <ac:picMkLst>
            <pc:docMk/>
            <pc:sldMk cId="420192910" sldId="322"/>
            <ac:picMk id="9" creationId="{E4218209-4C70-9819-74B7-BC003248302D}"/>
          </ac:picMkLst>
        </pc:picChg>
        <pc:picChg chg="del">
          <ac:chgData name="Narendranath Ramasamy" userId="e8dabd77-c974-4c94-a6df-ac6119a82a31" providerId="ADAL" clId="{3C2ED86C-360B-4CAD-840D-B72B35B5983C}" dt="2024-03-25T14:31:43.312" v="458" actId="478"/>
          <ac:picMkLst>
            <pc:docMk/>
            <pc:sldMk cId="420192910" sldId="322"/>
            <ac:picMk id="11" creationId="{B8CB9509-C6FC-B8B0-15DE-B505A9E64B75}"/>
          </ac:picMkLst>
        </pc:picChg>
        <pc:picChg chg="del">
          <ac:chgData name="Narendranath Ramasamy" userId="e8dabd77-c974-4c94-a6df-ac6119a82a31" providerId="ADAL" clId="{3C2ED86C-360B-4CAD-840D-B72B35B5983C}" dt="2024-03-25T14:31:43.312" v="458" actId="478"/>
          <ac:picMkLst>
            <pc:docMk/>
            <pc:sldMk cId="420192910" sldId="322"/>
            <ac:picMk id="17" creationId="{731C66AC-87CF-B1CE-FE17-E846B44B9955}"/>
          </ac:picMkLst>
        </pc:picChg>
        <pc:picChg chg="del">
          <ac:chgData name="Narendranath Ramasamy" userId="e8dabd77-c974-4c94-a6df-ac6119a82a31" providerId="ADAL" clId="{3C2ED86C-360B-4CAD-840D-B72B35B5983C}" dt="2024-03-25T14:31:53.756" v="461" actId="478"/>
          <ac:picMkLst>
            <pc:docMk/>
            <pc:sldMk cId="420192910" sldId="322"/>
            <ac:picMk id="20" creationId="{613771E7-3090-F28C-8F94-771FBB50FBFD}"/>
          </ac:picMkLst>
        </pc:picChg>
        <pc:picChg chg="mod">
          <ac:chgData name="Narendranath Ramasamy" userId="e8dabd77-c974-4c94-a6df-ac6119a82a31" providerId="ADAL" clId="{3C2ED86C-360B-4CAD-840D-B72B35B5983C}" dt="2024-03-26T14:59:02.879" v="593" actId="1076"/>
          <ac:picMkLst>
            <pc:docMk/>
            <pc:sldMk cId="420192910" sldId="322"/>
            <ac:picMk id="2050" creationId="{89B04691-FD71-DEBF-E581-BD1E24751DFA}"/>
          </ac:picMkLst>
        </pc:picChg>
        <pc:picChg chg="add mod">
          <ac:chgData name="Narendranath Ramasamy" userId="e8dabd77-c974-4c94-a6df-ac6119a82a31" providerId="ADAL" clId="{3C2ED86C-360B-4CAD-840D-B72B35B5983C}" dt="2024-03-25T14:32:28.350" v="466"/>
          <ac:picMkLst>
            <pc:docMk/>
            <pc:sldMk cId="420192910" sldId="322"/>
            <ac:picMk id="2060" creationId="{3E10F481-5E2D-CFD9-B3F5-9A92CD373075}"/>
          </ac:picMkLst>
        </pc:picChg>
        <pc:picChg chg="add mod">
          <ac:chgData name="Narendranath Ramasamy" userId="e8dabd77-c974-4c94-a6df-ac6119a82a31" providerId="ADAL" clId="{3C2ED86C-360B-4CAD-840D-B72B35B5983C}" dt="2024-03-25T14:52:02.785" v="558" actId="1076"/>
          <ac:picMkLst>
            <pc:docMk/>
            <pc:sldMk cId="420192910" sldId="322"/>
            <ac:picMk id="2062" creationId="{15809C43-EDE9-336A-0E37-EFEDB431AFF4}"/>
          </ac:picMkLst>
        </pc:picChg>
        <pc:picChg chg="add mod">
          <ac:chgData name="Narendranath Ramasamy" userId="e8dabd77-c974-4c94-a6df-ac6119a82a31" providerId="ADAL" clId="{3C2ED86C-360B-4CAD-840D-B72B35B5983C}" dt="2024-03-25T14:32:28.350" v="466"/>
          <ac:picMkLst>
            <pc:docMk/>
            <pc:sldMk cId="420192910" sldId="322"/>
            <ac:picMk id="2064" creationId="{71E49EED-4957-47C8-39B3-68ECCEB0D275}"/>
          </ac:picMkLst>
        </pc:picChg>
        <pc:cxnChg chg="add mod">
          <ac:chgData name="Narendranath Ramasamy" userId="e8dabd77-c974-4c94-a6df-ac6119a82a31" providerId="ADAL" clId="{3C2ED86C-360B-4CAD-840D-B72B35B5983C}" dt="2024-03-25T14:32:05.381" v="465"/>
          <ac:cxnSpMkLst>
            <pc:docMk/>
            <pc:sldMk cId="420192910" sldId="322"/>
            <ac:cxnSpMk id="6" creationId="{1F4E8405-D6C3-0E05-EE50-0231C491334E}"/>
          </ac:cxnSpMkLst>
        </pc:cxnChg>
        <pc:cxnChg chg="add mod">
          <ac:chgData name="Narendranath Ramasamy" userId="e8dabd77-c974-4c94-a6df-ac6119a82a31" providerId="ADAL" clId="{3C2ED86C-360B-4CAD-840D-B72B35B5983C}" dt="2024-03-25T14:32:05.381" v="465"/>
          <ac:cxnSpMkLst>
            <pc:docMk/>
            <pc:sldMk cId="420192910" sldId="322"/>
            <ac:cxnSpMk id="8" creationId="{6E894F17-674D-29FF-DBC6-2B19CCF26DEB}"/>
          </ac:cxnSpMkLst>
        </pc:cxnChg>
        <pc:cxnChg chg="add mod">
          <ac:chgData name="Narendranath Ramasamy" userId="e8dabd77-c974-4c94-a6df-ac6119a82a31" providerId="ADAL" clId="{3C2ED86C-360B-4CAD-840D-B72B35B5983C}" dt="2024-03-25T14:32:05.381" v="465"/>
          <ac:cxnSpMkLst>
            <pc:docMk/>
            <pc:sldMk cId="420192910" sldId="322"/>
            <ac:cxnSpMk id="10" creationId="{7532B0DD-CE6A-92C1-959F-D6A5CC8CA8C1}"/>
          </ac:cxnSpMkLst>
        </pc:cxnChg>
        <pc:cxnChg chg="del">
          <ac:chgData name="Narendranath Ramasamy" userId="e8dabd77-c974-4c94-a6df-ac6119a82a31" providerId="ADAL" clId="{3C2ED86C-360B-4CAD-840D-B72B35B5983C}" dt="2024-03-25T14:31:53.756" v="461" actId="478"/>
          <ac:cxnSpMkLst>
            <pc:docMk/>
            <pc:sldMk cId="420192910" sldId="322"/>
            <ac:cxnSpMk id="15" creationId="{7FDFDDF2-FD21-109E-B66D-B907196D482A}"/>
          </ac:cxnSpMkLst>
        </pc:cxnChg>
        <pc:cxnChg chg="del">
          <ac:chgData name="Narendranath Ramasamy" userId="e8dabd77-c974-4c94-a6df-ac6119a82a31" providerId="ADAL" clId="{3C2ED86C-360B-4CAD-840D-B72B35B5983C}" dt="2024-03-25T14:31:43.312" v="458" actId="478"/>
          <ac:cxnSpMkLst>
            <pc:docMk/>
            <pc:sldMk cId="420192910" sldId="322"/>
            <ac:cxnSpMk id="18" creationId="{6F1E63A5-1775-F8C1-1F99-F88619026A79}"/>
          </ac:cxnSpMkLst>
        </pc:cxnChg>
        <pc:cxnChg chg="del">
          <ac:chgData name="Narendranath Ramasamy" userId="e8dabd77-c974-4c94-a6df-ac6119a82a31" providerId="ADAL" clId="{3C2ED86C-360B-4CAD-840D-B72B35B5983C}" dt="2024-03-25T14:31:43.312" v="458" actId="478"/>
          <ac:cxnSpMkLst>
            <pc:docMk/>
            <pc:sldMk cId="420192910" sldId="322"/>
            <ac:cxnSpMk id="21" creationId="{AE13D09D-E8A1-14E3-FBA2-CEB2F78C32D6}"/>
          </ac:cxnSpMkLst>
        </pc:cxnChg>
        <pc:cxnChg chg="add mod">
          <ac:chgData name="Narendranath Ramasamy" userId="e8dabd77-c974-4c94-a6df-ac6119a82a31" providerId="ADAL" clId="{3C2ED86C-360B-4CAD-840D-B72B35B5983C}" dt="2024-03-25T14:32:28.350" v="466"/>
          <ac:cxnSpMkLst>
            <pc:docMk/>
            <pc:sldMk cId="420192910" sldId="322"/>
            <ac:cxnSpMk id="2061" creationId="{B7995F9D-D33D-8770-592E-3F13A5369F9D}"/>
          </ac:cxnSpMkLst>
        </pc:cxnChg>
        <pc:cxnChg chg="add mod">
          <ac:chgData name="Narendranath Ramasamy" userId="e8dabd77-c974-4c94-a6df-ac6119a82a31" providerId="ADAL" clId="{3C2ED86C-360B-4CAD-840D-B72B35B5983C}" dt="2024-03-25T14:52:02.785" v="558" actId="1076"/>
          <ac:cxnSpMkLst>
            <pc:docMk/>
            <pc:sldMk cId="420192910" sldId="322"/>
            <ac:cxnSpMk id="2063" creationId="{B5C4571D-1563-417E-D86C-EFCE8B989E5D}"/>
          </ac:cxnSpMkLst>
        </pc:cxnChg>
        <pc:cxnChg chg="add mod">
          <ac:chgData name="Narendranath Ramasamy" userId="e8dabd77-c974-4c94-a6df-ac6119a82a31" providerId="ADAL" clId="{3C2ED86C-360B-4CAD-840D-B72B35B5983C}" dt="2024-03-25T14:32:28.350" v="466"/>
          <ac:cxnSpMkLst>
            <pc:docMk/>
            <pc:sldMk cId="420192910" sldId="322"/>
            <ac:cxnSpMk id="2065" creationId="{C5537F5B-AD8E-9047-6093-D69E53A1264D}"/>
          </ac:cxnSpMkLst>
        </pc:cxn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FE52182-8ED2-2CD9-1769-D9951A99393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4873A34-C368-6B6E-8816-ABC664A8575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C2FBC06-9676-42B7-A8B4-279236EF9829}" type="datetimeFigureOut">
              <a:rPr lang="en-US" smtClean="0"/>
              <a:t>4/1/2024</a:t>
            </a:fld>
            <a:endParaRPr lang="en-US" dirty="0"/>
          </a:p>
        </p:txBody>
      </p:sp>
      <p:sp>
        <p:nvSpPr>
          <p:cNvPr id="4" name="Footer Placeholder 3">
            <a:extLst>
              <a:ext uri="{FF2B5EF4-FFF2-40B4-BE49-F238E27FC236}">
                <a16:creationId xmlns:a16="http://schemas.microsoft.com/office/drawing/2014/main" id="{AE355158-3742-8894-B074-C872916FE8A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FA6B5579-9D25-81D6-8171-2F8C3F5377E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BB3735C-CF2D-4272-874B-84D65FE3CAEA}" type="slidenum">
              <a:rPr lang="en-US" smtClean="0"/>
              <a:t>‹#›</a:t>
            </a:fld>
            <a:endParaRPr lang="en-US" dirty="0"/>
          </a:p>
        </p:txBody>
      </p:sp>
    </p:spTree>
    <p:extLst>
      <p:ext uri="{BB962C8B-B14F-4D97-AF65-F5344CB8AC3E}">
        <p14:creationId xmlns:p14="http://schemas.microsoft.com/office/powerpoint/2010/main" val="3576658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C63451-F71A-45EA-8B10-04A09C28CC19}" type="datetimeFigureOut">
              <a:rPr lang="en-US" smtClean="0"/>
              <a:t>4/1/2024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8B270D-091D-4ED2-8C85-0898DD7D9F21}" type="slidenum">
              <a:rPr lang="en-US" smtClean="0"/>
              <a:t>‹#›</a:t>
            </a:fld>
            <a:endParaRPr lang="en-US" dirty="0"/>
          </a:p>
        </p:txBody>
      </p:sp>
    </p:spTree>
    <p:extLst>
      <p:ext uri="{BB962C8B-B14F-4D97-AF65-F5344CB8AC3E}">
        <p14:creationId xmlns:p14="http://schemas.microsoft.com/office/powerpoint/2010/main" val="22531187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12FDEA-03A1-4F6D-A72C-F016AC56B49F}" type="slidenum">
              <a:rPr lang="en-US" smtClean="0"/>
              <a:t>1</a:t>
            </a:fld>
            <a:endParaRPr lang="en-US" dirty="0"/>
          </a:p>
        </p:txBody>
      </p:sp>
    </p:spTree>
    <p:extLst>
      <p:ext uri="{BB962C8B-B14F-4D97-AF65-F5344CB8AC3E}">
        <p14:creationId xmlns:p14="http://schemas.microsoft.com/office/powerpoint/2010/main" val="27344425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2</a:t>
            </a:fld>
            <a:endParaRPr lang="en-US" dirty="0"/>
          </a:p>
        </p:txBody>
      </p:sp>
    </p:spTree>
    <p:extLst>
      <p:ext uri="{BB962C8B-B14F-4D97-AF65-F5344CB8AC3E}">
        <p14:creationId xmlns:p14="http://schemas.microsoft.com/office/powerpoint/2010/main" val="38990988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3</a:t>
            </a:fld>
            <a:endParaRPr lang="en-US" dirty="0"/>
          </a:p>
        </p:txBody>
      </p:sp>
    </p:spTree>
    <p:extLst>
      <p:ext uri="{BB962C8B-B14F-4D97-AF65-F5344CB8AC3E}">
        <p14:creationId xmlns:p14="http://schemas.microsoft.com/office/powerpoint/2010/main" val="37729220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4</a:t>
            </a:fld>
            <a:endParaRPr lang="en-US" dirty="0"/>
          </a:p>
        </p:txBody>
      </p:sp>
    </p:spTree>
    <p:extLst>
      <p:ext uri="{BB962C8B-B14F-4D97-AF65-F5344CB8AC3E}">
        <p14:creationId xmlns:p14="http://schemas.microsoft.com/office/powerpoint/2010/main" val="22024578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5</a:t>
            </a:fld>
            <a:endParaRPr lang="en-US" dirty="0"/>
          </a:p>
        </p:txBody>
      </p:sp>
    </p:spTree>
    <p:extLst>
      <p:ext uri="{BB962C8B-B14F-4D97-AF65-F5344CB8AC3E}">
        <p14:creationId xmlns:p14="http://schemas.microsoft.com/office/powerpoint/2010/main" val="33058218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A1826-1B3E-4E2E-8D6C-93BCEAA3D6C6}"/>
              </a:ext>
            </a:extLst>
          </p:cNvPr>
          <p:cNvSpPr>
            <a:spLocks noGrp="1"/>
          </p:cNvSpPr>
          <p:nvPr>
            <p:ph type="ctrTitle"/>
          </p:nvPr>
        </p:nvSpPr>
        <p:spPr>
          <a:xfrm>
            <a:off x="2107200" y="1096965"/>
            <a:ext cx="7977600" cy="2085696"/>
          </a:xfrm>
        </p:spPr>
        <p:txBody>
          <a:bodyPr anchor="b">
            <a:norm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AB5F0CE-1714-4650-9690-5676C06349A0}"/>
              </a:ext>
            </a:extLst>
          </p:cNvPr>
          <p:cNvSpPr>
            <a:spLocks noGrp="1"/>
          </p:cNvSpPr>
          <p:nvPr>
            <p:ph type="subTitle" idx="1"/>
          </p:nvPr>
        </p:nvSpPr>
        <p:spPr>
          <a:xfrm>
            <a:off x="3216000" y="3945771"/>
            <a:ext cx="5760000" cy="1832730"/>
          </a:xfrm>
        </p:spPr>
        <p:txBody>
          <a:bodyPr>
            <a:normAutofit/>
          </a:bodyPr>
          <a:lstStyle>
            <a:lvl1pPr marL="0" indent="0" algn="ctr">
              <a:lnSpc>
                <a:spcPct val="125000"/>
              </a:lnSpc>
              <a:buNone/>
              <a:defRPr sz="2400" i="0" spc="5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FD0CA85-BF38-4762-934C-D00F2047C2D1}"/>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649CA3C9-6579-49D9-A5FD-20231FB4B35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B9B94FE-6287-4D49-B0E5-FE9A9BA75A0C}"/>
              </a:ext>
            </a:extLst>
          </p:cNvPr>
          <p:cNvSpPr>
            <a:spLocks noGrp="1"/>
          </p:cNvSpPr>
          <p:nvPr>
            <p:ph type="sldNum" sz="quarter" idx="12"/>
          </p:nvPr>
        </p:nvSpPr>
        <p:spPr/>
        <p:txBody>
          <a:bodyPr/>
          <a:lstStyle/>
          <a:p>
            <a:fld id="{294A09A9-5501-47C1-A89A-A340965A2BE2}" type="slidenum">
              <a:rPr lang="en-US" smtClean="0"/>
              <a:pPr/>
              <a:t>‹#›</a:t>
            </a:fld>
            <a:endParaRPr lang="en-US" dirty="0"/>
          </a:p>
        </p:txBody>
      </p:sp>
      <p:cxnSp>
        <p:nvCxnSpPr>
          <p:cNvPr id="7" name="Straight Connector 6">
            <a:extLst>
              <a:ext uri="{FF2B5EF4-FFF2-40B4-BE49-F238E27FC236}">
                <a16:creationId xmlns:a16="http://schemas.microsoft.com/office/drawing/2014/main" id="{AE0C0B2A-3FD1-4235-A16E-0ED1E028A93E}"/>
              </a:ext>
            </a:extLst>
          </p:cNvPr>
          <p:cNvCxnSpPr>
            <a:cxnSpLocks/>
          </p:cNvCxnSpPr>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9494E066-0146-46E9-BAF1-C33240ABA294}"/>
              </a:ext>
            </a:extLst>
          </p:cNvPr>
          <p:cNvGrpSpPr/>
          <p:nvPr/>
        </p:nvGrpSpPr>
        <p:grpSpPr>
          <a:xfrm rot="2700000">
            <a:off x="10127693" y="4178240"/>
            <a:ext cx="633413" cy="1862138"/>
            <a:chOff x="5959192" y="333389"/>
            <a:chExt cx="633413" cy="1862138"/>
          </a:xfrm>
        </p:grpSpPr>
        <p:grpSp>
          <p:nvGrpSpPr>
            <p:cNvPr id="9" name="Group 8">
              <a:extLst>
                <a:ext uri="{FF2B5EF4-FFF2-40B4-BE49-F238E27FC236}">
                  <a16:creationId xmlns:a16="http://schemas.microsoft.com/office/drawing/2014/main" id="{B02BD80B-C499-4DAC-9580-575B04F8658F}"/>
                </a:ext>
              </a:extLst>
            </p:cNvPr>
            <p:cNvGrpSpPr/>
            <p:nvPr/>
          </p:nvGrpSpPr>
          <p:grpSpPr>
            <a:xfrm>
              <a:off x="5959192" y="333389"/>
              <a:ext cx="633413" cy="1419225"/>
              <a:chOff x="5959192" y="333389"/>
              <a:chExt cx="633413" cy="1419225"/>
            </a:xfrm>
          </p:grpSpPr>
          <p:sp>
            <p:nvSpPr>
              <p:cNvPr id="11" name="Freeform 68">
                <a:extLst>
                  <a:ext uri="{FF2B5EF4-FFF2-40B4-BE49-F238E27FC236}">
                    <a16:creationId xmlns:a16="http://schemas.microsoft.com/office/drawing/2014/main" id="{CCF069F3-858C-4C67-90C2-46017C3D4CEB}"/>
                  </a:ext>
                </a:extLst>
              </p:cNvPr>
              <p:cNvSpPr>
                <a:spLocks/>
              </p:cNvSpPr>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8A1FFA52-DFA8-4A81-8A85-50BE13257F51}"/>
                  </a:ext>
                </a:extLst>
              </p:cNvPr>
              <p:cNvSpPr>
                <a:spLocks/>
              </p:cNvSpPr>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0" name="Line 70">
              <a:extLst>
                <a:ext uri="{FF2B5EF4-FFF2-40B4-BE49-F238E27FC236}">
                  <a16:creationId xmlns:a16="http://schemas.microsoft.com/office/drawing/2014/main" id="{BAEDA471-60CB-4A0C-B9AD-B2B3C51EA2FD}"/>
                </a:ext>
              </a:extLst>
            </p:cNvPr>
            <p:cNvSpPr>
              <a:spLocks noChangeShapeType="1"/>
            </p:cNvSpPr>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978525174"/>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FB6D0-92CA-4910-AE77-E238F4C89D5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A913172-A138-4DD4-A5B1-58BA625078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3897B9-E4AD-469B-A60D-9A1A4BD1980A}"/>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31C5E1B0-48D6-4F99-9955-39958BA969E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9F49DA-55D4-4E36-AEB9-A0E99E31A87E}"/>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12183816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FEBC7C-C5C1-4A79-A195-B35701C2897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8D34A74-3328-469B-ABCA-96F2FE3687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AE19AB-5637-455E-89C3-B41702C202D4}"/>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A364F2A3-EBEE-4F42-BAC2-A482F00E674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BFE1C27-1A43-4B0B-88D0-0C5FE1DBE161}"/>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90318446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ntent 1">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77D905AD-2C09-A80F-FBF0-4F45A7A148CC}"/>
              </a:ext>
            </a:extLst>
          </p:cNvPr>
          <p:cNvSpPr>
            <a:spLocks noGrp="1"/>
          </p:cNvSpPr>
          <p:nvPr>
            <p:ph type="title" hasCustomPrompt="1"/>
          </p:nvPr>
        </p:nvSpPr>
        <p:spPr>
          <a:xfrm>
            <a:off x="568163" y="400049"/>
            <a:ext cx="8647721" cy="1185045"/>
          </a:xfrm>
        </p:spPr>
        <p:txBody>
          <a:bodyPr lIns="0">
            <a:normAutofit/>
          </a:bodyPr>
          <a:lstStyle>
            <a:lvl1pPr>
              <a:defRPr sz="3600"/>
            </a:lvl1pPr>
          </a:lstStyle>
          <a:p>
            <a:r>
              <a:rPr lang="en-US" dirty="0"/>
              <a:t>Click to add title</a:t>
            </a:r>
          </a:p>
        </p:txBody>
      </p:sp>
      <p:sp>
        <p:nvSpPr>
          <p:cNvPr id="10" name="Content Placeholder 2">
            <a:extLst>
              <a:ext uri="{FF2B5EF4-FFF2-40B4-BE49-F238E27FC236}">
                <a16:creationId xmlns:a16="http://schemas.microsoft.com/office/drawing/2014/main" id="{76F87AC4-493F-1EB8-D127-C21530FA824E}"/>
              </a:ext>
            </a:extLst>
          </p:cNvPr>
          <p:cNvSpPr>
            <a:spLocks noGrp="1"/>
          </p:cNvSpPr>
          <p:nvPr>
            <p:ph idx="10" hasCustomPrompt="1"/>
          </p:nvPr>
        </p:nvSpPr>
        <p:spPr>
          <a:xfrm>
            <a:off x="568163" y="1997132"/>
            <a:ext cx="8652793" cy="4232218"/>
          </a:xfrm>
        </p:spPr>
        <p:txBody>
          <a:bodyPr lIns="0">
            <a:normAutofit/>
          </a:bodyPr>
          <a:lstStyle>
            <a:lvl1pPr marL="285750" indent="-285750">
              <a:lnSpc>
                <a:spcPct val="130000"/>
              </a:lnSpc>
              <a:buFont typeface="Arial" panose="020B0604020202020204" pitchFamily="34" charset="0"/>
              <a:buChar char="•"/>
              <a:defRPr sz="1800"/>
            </a:lvl1pPr>
            <a:lvl2pPr marL="645750" indent="-285750">
              <a:lnSpc>
                <a:spcPct val="130000"/>
              </a:lnSpc>
              <a:buFont typeface="Arial" panose="020B0604020202020204" pitchFamily="34" charset="0"/>
              <a:buChar char="•"/>
              <a:defRPr sz="1800"/>
            </a:lvl2pPr>
            <a:lvl3pPr marL="1005750" indent="-285750">
              <a:lnSpc>
                <a:spcPct val="130000"/>
              </a:lnSpc>
              <a:buFont typeface="Arial" panose="020B0604020202020204" pitchFamily="34" charset="0"/>
              <a:buChar char="•"/>
              <a:defRPr sz="1800"/>
            </a:lvl3pPr>
            <a:lvl4pPr marL="1365750" indent="-285750">
              <a:lnSpc>
                <a:spcPct val="130000"/>
              </a:lnSpc>
              <a:buFont typeface="Arial" panose="020B0604020202020204" pitchFamily="34" charset="0"/>
              <a:buChar char="•"/>
              <a:defRPr sz="1800"/>
            </a:lvl4pPr>
            <a:lvl5pPr marL="1725750" indent="-285750">
              <a:lnSpc>
                <a:spcPct val="130000"/>
              </a:lnSpc>
              <a:buFont typeface="Arial" panose="020B0604020202020204" pitchFamily="34" charset="0"/>
              <a:buChar char="•"/>
              <a:defRPr sz="1800"/>
            </a:lvl5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5" name="Group 4">
            <a:extLst>
              <a:ext uri="{FF2B5EF4-FFF2-40B4-BE49-F238E27FC236}">
                <a16:creationId xmlns:a16="http://schemas.microsoft.com/office/drawing/2014/main" id="{CBBE6897-C551-2BCB-F552-C4B761D2C77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9757063" y="457964"/>
            <a:ext cx="2211229" cy="2707415"/>
            <a:chOff x="9728105" y="457964"/>
            <a:chExt cx="2211229" cy="2707415"/>
          </a:xfrm>
        </p:grpSpPr>
        <p:grpSp>
          <p:nvGrpSpPr>
            <p:cNvPr id="50" name="Group 49">
              <a:extLst>
                <a:ext uri="{FF2B5EF4-FFF2-40B4-BE49-F238E27FC236}">
                  <a16:creationId xmlns:a16="http://schemas.microsoft.com/office/drawing/2014/main" id="{C8215B7C-A98D-6F6C-9039-6F2AAEEFDDDA}"/>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56" name="Group 55">
                <a:extLst>
                  <a:ext uri="{FF2B5EF4-FFF2-40B4-BE49-F238E27FC236}">
                    <a16:creationId xmlns:a16="http://schemas.microsoft.com/office/drawing/2014/main" id="{184D4E7B-7775-1603-2C3F-5C265357728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60" name="Straight Connector 59">
                  <a:extLst>
                    <a:ext uri="{FF2B5EF4-FFF2-40B4-BE49-F238E27FC236}">
                      <a16:creationId xmlns:a16="http://schemas.microsoft.com/office/drawing/2014/main" id="{6F97B093-B348-8A25-789A-743A43E90385}"/>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0732DEA9-6233-9CDE-64C6-744FC6CD6E48}"/>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2" name="Rectangle 30">
                  <a:extLst>
                    <a:ext uri="{FF2B5EF4-FFF2-40B4-BE49-F238E27FC236}">
                      <a16:creationId xmlns:a16="http://schemas.microsoft.com/office/drawing/2014/main" id="{9274C521-E533-D3E5-CE64-E3A3AEC0FE7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30">
                  <a:extLst>
                    <a:ext uri="{FF2B5EF4-FFF2-40B4-BE49-F238E27FC236}">
                      <a16:creationId xmlns:a16="http://schemas.microsoft.com/office/drawing/2014/main" id="{2C69CF99-91AA-9E24-24AE-5A89748B46E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7" name="Group 56">
                <a:extLst>
                  <a:ext uri="{FF2B5EF4-FFF2-40B4-BE49-F238E27FC236}">
                    <a16:creationId xmlns:a16="http://schemas.microsoft.com/office/drawing/2014/main" id="{A35D6C12-B227-D277-0499-FA2765DB20A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58" name="Freeform: Shape 57">
                  <a:extLst>
                    <a:ext uri="{FF2B5EF4-FFF2-40B4-BE49-F238E27FC236}">
                      <a16:creationId xmlns:a16="http://schemas.microsoft.com/office/drawing/2014/main" id="{01FCD87F-4621-47F3-CC5C-A1A8F673324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59" name="Freeform: Shape 58">
                  <a:extLst>
                    <a:ext uri="{FF2B5EF4-FFF2-40B4-BE49-F238E27FC236}">
                      <a16:creationId xmlns:a16="http://schemas.microsoft.com/office/drawing/2014/main" id="{CA7C3364-8305-C08F-4132-18DA2D39BFA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51" name="Group 50">
              <a:extLst>
                <a:ext uri="{FF2B5EF4-FFF2-40B4-BE49-F238E27FC236}">
                  <a16:creationId xmlns:a16="http://schemas.microsoft.com/office/drawing/2014/main" id="{18093390-6F0E-5ED5-5DAF-40FF11548946}"/>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rot="5400000">
              <a:off x="10400269" y="1917604"/>
              <a:ext cx="633413" cy="1862138"/>
              <a:chOff x="5959193" y="333389"/>
              <a:chExt cx="633413" cy="1862138"/>
            </a:xfrm>
          </p:grpSpPr>
          <p:grpSp>
            <p:nvGrpSpPr>
              <p:cNvPr id="52" name="Group 51">
                <a:extLst>
                  <a:ext uri="{FF2B5EF4-FFF2-40B4-BE49-F238E27FC236}">
                    <a16:creationId xmlns:a16="http://schemas.microsoft.com/office/drawing/2014/main" id="{CEAA9FA7-0165-F161-72DC-F2E001FCF3AC}"/>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54" name="Freeform 68">
                  <a:extLst>
                    <a:ext uri="{FF2B5EF4-FFF2-40B4-BE49-F238E27FC236}">
                      <a16:creationId xmlns:a16="http://schemas.microsoft.com/office/drawing/2014/main" id="{9F185D91-004D-5474-3DD0-9153A2AEA29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69">
                  <a:extLst>
                    <a:ext uri="{FF2B5EF4-FFF2-40B4-BE49-F238E27FC236}">
                      <a16:creationId xmlns:a16="http://schemas.microsoft.com/office/drawing/2014/main" id="{D995CD54-9374-D2B3-957D-6925B750A69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53" name="Line 70">
                <a:extLst>
                  <a:ext uri="{FF2B5EF4-FFF2-40B4-BE49-F238E27FC236}">
                    <a16:creationId xmlns:a16="http://schemas.microsoft.com/office/drawing/2014/main" id="{EDCD4830-6A47-A59E-6569-B352E6D6617F}"/>
                  </a:ext>
                  <a:ext uri="{C183D7F6-B498-43B3-948B-1728B52AA6E4}">
                    <adec:decorative xmlns:adec="http://schemas.microsoft.com/office/drawing/2017/decorative" val="1"/>
                  </a:ext>
                </a:extLst>
              </p:cNvPr>
              <p:cNvSpPr>
                <a:spLocks noChangeAspect="1"/>
              </p:cNvSpPr>
              <p:nvPr userDrawn="1">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cxnSp>
        <p:nvCxnSpPr>
          <p:cNvPr id="89" name="Straight Connector 88">
            <a:extLst>
              <a:ext uri="{FF2B5EF4-FFF2-40B4-BE49-F238E27FC236}">
                <a16:creationId xmlns:a16="http://schemas.microsoft.com/office/drawing/2014/main" id="{000E8D63-E827-790A-519A-B36BFBDEB4B5}"/>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568163" y="17994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33" name="Group 132">
            <a:extLst>
              <a:ext uri="{FF2B5EF4-FFF2-40B4-BE49-F238E27FC236}">
                <a16:creationId xmlns:a16="http://schemas.microsoft.com/office/drawing/2014/main" id="{A908D1ED-4589-9577-8D42-858F2E0054C9}"/>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flipV="1">
            <a:off x="9740417" y="3721100"/>
            <a:ext cx="2211229" cy="2707415"/>
            <a:chOff x="9728105" y="457964"/>
            <a:chExt cx="2211229" cy="2707415"/>
          </a:xfrm>
        </p:grpSpPr>
        <p:grpSp>
          <p:nvGrpSpPr>
            <p:cNvPr id="134" name="Group 133">
              <a:extLst>
                <a:ext uri="{FF2B5EF4-FFF2-40B4-BE49-F238E27FC236}">
                  <a16:creationId xmlns:a16="http://schemas.microsoft.com/office/drawing/2014/main" id="{2657C24A-988F-290D-0D82-858C3E574A3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40" name="Group 139">
                <a:extLst>
                  <a:ext uri="{FF2B5EF4-FFF2-40B4-BE49-F238E27FC236}">
                    <a16:creationId xmlns:a16="http://schemas.microsoft.com/office/drawing/2014/main" id="{3AB3F4C6-5635-3075-CCEA-4675932DD472}"/>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44" name="Straight Connector 143">
                  <a:extLst>
                    <a:ext uri="{FF2B5EF4-FFF2-40B4-BE49-F238E27FC236}">
                      <a16:creationId xmlns:a16="http://schemas.microsoft.com/office/drawing/2014/main" id="{02F5D12D-62A1-0F12-12B0-572BA5657EFA}"/>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E47EADA3-585F-FC49-7481-AF5B4DA09397}"/>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46" name="Rectangle 30">
                  <a:extLst>
                    <a:ext uri="{FF2B5EF4-FFF2-40B4-BE49-F238E27FC236}">
                      <a16:creationId xmlns:a16="http://schemas.microsoft.com/office/drawing/2014/main" id="{DFB52899-BBD4-527C-5990-88BF84565D5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Rectangle 30">
                  <a:extLst>
                    <a:ext uri="{FF2B5EF4-FFF2-40B4-BE49-F238E27FC236}">
                      <a16:creationId xmlns:a16="http://schemas.microsoft.com/office/drawing/2014/main" id="{653A3527-A6E3-89A6-71ED-9A7D8EBA4C3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1" name="Group 140">
                <a:extLst>
                  <a:ext uri="{FF2B5EF4-FFF2-40B4-BE49-F238E27FC236}">
                    <a16:creationId xmlns:a16="http://schemas.microsoft.com/office/drawing/2014/main" id="{CD03B7A9-CD70-40B9-650E-43C78D4F16F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42" name="Freeform: Shape 141">
                  <a:extLst>
                    <a:ext uri="{FF2B5EF4-FFF2-40B4-BE49-F238E27FC236}">
                      <a16:creationId xmlns:a16="http://schemas.microsoft.com/office/drawing/2014/main" id="{451CBB11-40F3-F130-BA91-6311C58CB1B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43" name="Freeform: Shape 142">
                  <a:extLst>
                    <a:ext uri="{FF2B5EF4-FFF2-40B4-BE49-F238E27FC236}">
                      <a16:creationId xmlns:a16="http://schemas.microsoft.com/office/drawing/2014/main" id="{2CCB9535-280C-59F1-2408-AFAD8D1BE2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35" name="Group 134">
              <a:extLst>
                <a:ext uri="{FF2B5EF4-FFF2-40B4-BE49-F238E27FC236}">
                  <a16:creationId xmlns:a16="http://schemas.microsoft.com/office/drawing/2014/main" id="{44493786-0B0A-24D5-26A9-8E820E6AB8F3}"/>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rot="5400000">
              <a:off x="10400269" y="1917604"/>
              <a:ext cx="633413" cy="1862138"/>
              <a:chOff x="5959193" y="333389"/>
              <a:chExt cx="633413" cy="1862138"/>
            </a:xfrm>
          </p:grpSpPr>
          <p:grpSp>
            <p:nvGrpSpPr>
              <p:cNvPr id="136" name="Group 135">
                <a:extLst>
                  <a:ext uri="{FF2B5EF4-FFF2-40B4-BE49-F238E27FC236}">
                    <a16:creationId xmlns:a16="http://schemas.microsoft.com/office/drawing/2014/main" id="{F66FA07F-4726-2875-B812-6BCC5ABCC25B}"/>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38" name="Freeform 68">
                  <a:extLst>
                    <a:ext uri="{FF2B5EF4-FFF2-40B4-BE49-F238E27FC236}">
                      <a16:creationId xmlns:a16="http://schemas.microsoft.com/office/drawing/2014/main" id="{A3457F2F-D92C-2F19-7ECB-5110F6A2BB3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9" name="Freeform 69">
                  <a:extLst>
                    <a:ext uri="{FF2B5EF4-FFF2-40B4-BE49-F238E27FC236}">
                      <a16:creationId xmlns:a16="http://schemas.microsoft.com/office/drawing/2014/main" id="{6ABA0333-6EC3-6BEF-E476-C0072364AA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37" name="Line 70">
                <a:extLst>
                  <a:ext uri="{FF2B5EF4-FFF2-40B4-BE49-F238E27FC236}">
                    <a16:creationId xmlns:a16="http://schemas.microsoft.com/office/drawing/2014/main" id="{D9E689F1-3CC0-2CE6-27B1-34AA1949B9CB}"/>
                  </a:ext>
                  <a:ext uri="{C183D7F6-B498-43B3-948B-1728B52AA6E4}">
                    <adec:decorative xmlns:adec="http://schemas.microsoft.com/office/drawing/2017/decorative" val="1"/>
                  </a:ext>
                </a:extLst>
              </p:cNvPr>
              <p:cNvSpPr>
                <a:spLocks noChangeAspect="1"/>
              </p:cNvSpPr>
              <p:nvPr userDrawn="1">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6" name="Date Placeholder 3">
            <a:extLst>
              <a:ext uri="{FF2B5EF4-FFF2-40B4-BE49-F238E27FC236}">
                <a16:creationId xmlns:a16="http://schemas.microsoft.com/office/drawing/2014/main" id="{6811096D-7051-CD8E-3C9B-63077216B6FE}"/>
              </a:ext>
            </a:extLst>
          </p:cNvPr>
          <p:cNvSpPr>
            <a:spLocks noGrp="1"/>
          </p:cNvSpPr>
          <p:nvPr>
            <p:ph type="dt" sz="half" idx="2"/>
          </p:nvPr>
        </p:nvSpPr>
        <p:spPr>
          <a:xfrm>
            <a:off x="568164" y="6357168"/>
            <a:ext cx="1641986"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n-lt"/>
              </a:defRPr>
            </a:lvl1pPr>
          </a:lstStyle>
          <a:p>
            <a:r>
              <a:rPr lang="en-US"/>
              <a:t>20XX</a:t>
            </a:r>
            <a:endParaRPr lang="en-US" dirty="0"/>
          </a:p>
        </p:txBody>
      </p:sp>
      <p:sp>
        <p:nvSpPr>
          <p:cNvPr id="7" name="Footer Placeholder 6">
            <a:extLst>
              <a:ext uri="{FF2B5EF4-FFF2-40B4-BE49-F238E27FC236}">
                <a16:creationId xmlns:a16="http://schemas.microsoft.com/office/drawing/2014/main" id="{83375748-D6D7-A497-C19F-581BC09345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8" name="Slide Number Placeholder 5">
            <a:extLst>
              <a:ext uri="{FF2B5EF4-FFF2-40B4-BE49-F238E27FC236}">
                <a16:creationId xmlns:a16="http://schemas.microsoft.com/office/drawing/2014/main" id="{31AC1AD6-D101-6CA6-45FC-DC48C0F32DC9}"/>
              </a:ext>
            </a:extLst>
          </p:cNvPr>
          <p:cNvSpPr>
            <a:spLocks noGrp="1"/>
          </p:cNvSpPr>
          <p:nvPr>
            <p:ph type="sldNum" sz="quarter" idx="4"/>
          </p:nvPr>
        </p:nvSpPr>
        <p:spPr>
          <a:xfrm>
            <a:off x="9982800" y="6357600"/>
            <a:ext cx="1641036"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0784456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hasCustomPrompt="1"/>
          </p:nvPr>
        </p:nvSpPr>
        <p:spPr>
          <a:xfrm>
            <a:off x="2968408" y="1187450"/>
            <a:ext cx="6255903" cy="2996901"/>
          </a:xfrm>
        </p:spPr>
        <p:txBody>
          <a:bodyPr>
            <a:noAutofit/>
          </a:bodyPr>
          <a:lstStyle>
            <a:lvl1pPr algn="ctr">
              <a:defRPr sz="4800"/>
            </a:lvl1pPr>
          </a:lstStyle>
          <a:p>
            <a:r>
              <a:rPr lang="en-US" dirty="0"/>
              <a:t>Click to add title</a:t>
            </a:r>
          </a:p>
        </p:txBody>
      </p:sp>
      <p:sp>
        <p:nvSpPr>
          <p:cNvPr id="9" name="Content Placeholder 8">
            <a:extLst>
              <a:ext uri="{FF2B5EF4-FFF2-40B4-BE49-F238E27FC236}">
                <a16:creationId xmlns:a16="http://schemas.microsoft.com/office/drawing/2014/main" id="{1C6B76DB-2767-87C4-10EE-4BBBF2841129}"/>
              </a:ext>
            </a:extLst>
          </p:cNvPr>
          <p:cNvSpPr>
            <a:spLocks noGrp="1"/>
          </p:cNvSpPr>
          <p:nvPr>
            <p:ph sz="quarter" idx="10" hasCustomPrompt="1"/>
          </p:nvPr>
        </p:nvSpPr>
        <p:spPr>
          <a:xfrm>
            <a:off x="2286000" y="4557712"/>
            <a:ext cx="7659688" cy="1639275"/>
          </a:xfrm>
        </p:spPr>
        <p:txBody>
          <a:bodyPr/>
          <a:lstStyle>
            <a:lvl1pPr marL="0" indent="0" algn="ctr" defTabSz="914400" rtl="0" eaLnBrk="1" latinLnBrk="0" hangingPunct="1">
              <a:lnSpc>
                <a:spcPct val="130000"/>
              </a:lnSpc>
              <a:spcBef>
                <a:spcPts val="1000"/>
              </a:spcBef>
              <a:buClr>
                <a:schemeClr val="accent3"/>
              </a:buClr>
              <a:buFont typeface="Arial" panose="020B0604020202020204" pitchFamily="34" charset="0"/>
              <a:buNone/>
              <a:defRPr lang="en-US" sz="1800" kern="1200" cap="all" spc="300" dirty="0" smtClean="0">
                <a:solidFill>
                  <a:schemeClr val="tx1">
                    <a:alpha val="60000"/>
                  </a:schemeClr>
                </a:solidFill>
                <a:latin typeface="+mn-lt"/>
                <a:ea typeface="+mn-ea"/>
                <a:cs typeface="+mn-cs"/>
              </a:defRPr>
            </a:lvl1pPr>
            <a:lvl2pPr marL="360000" indent="0" algn="ctr">
              <a:buFont typeface="Arial" panose="020B0604020202020204" pitchFamily="34" charset="0"/>
              <a:buNone/>
              <a:defRPr/>
            </a:lvl2pPr>
          </a:lstStyle>
          <a:p>
            <a:pPr lvl="0"/>
            <a:r>
              <a:rPr lang="en-US" dirty="0"/>
              <a:t>Click to add text</a:t>
            </a:r>
          </a:p>
          <a:p>
            <a:pPr lvl="1"/>
            <a:endParaRPr lang="en-US" dirty="0"/>
          </a:p>
        </p:txBody>
      </p:sp>
      <p:grpSp>
        <p:nvGrpSpPr>
          <p:cNvPr id="3" name="Group 2">
            <a:extLst>
              <a:ext uri="{FF2B5EF4-FFF2-40B4-BE49-F238E27FC236}">
                <a16:creationId xmlns:a16="http://schemas.microsoft.com/office/drawing/2014/main" id="{99F4A9DA-0E0F-BB15-37FE-7C47230AF41A}"/>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flipH="1">
            <a:off x="8153659" y="716800"/>
            <a:ext cx="3838575" cy="5583025"/>
            <a:chOff x="199766" y="716800"/>
            <a:chExt cx="3838575" cy="5583025"/>
          </a:xfrm>
        </p:grpSpPr>
        <p:grpSp>
          <p:nvGrpSpPr>
            <p:cNvPr id="4" name="Group 3">
              <a:extLst>
                <a:ext uri="{FF2B5EF4-FFF2-40B4-BE49-F238E27FC236}">
                  <a16:creationId xmlns:a16="http://schemas.microsoft.com/office/drawing/2014/main" id="{A6D7EE9A-A325-1078-BB60-9FC75CAEB6EB}"/>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890329" y="26237"/>
              <a:ext cx="2457450" cy="3838575"/>
              <a:chOff x="587376" y="280988"/>
              <a:chExt cx="2457450" cy="3838575"/>
            </a:xfrm>
          </p:grpSpPr>
          <p:sp>
            <p:nvSpPr>
              <p:cNvPr id="38" name="Freeform 64">
                <a:extLst>
                  <a:ext uri="{FF2B5EF4-FFF2-40B4-BE49-F238E27FC236}">
                    <a16:creationId xmlns:a16="http://schemas.microsoft.com/office/drawing/2014/main" id="{E3B36E34-9750-EC15-036F-4B675C295AB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Freeform 81">
                <a:extLst>
                  <a:ext uri="{FF2B5EF4-FFF2-40B4-BE49-F238E27FC236}">
                    <a16:creationId xmlns:a16="http://schemas.microsoft.com/office/drawing/2014/main" id="{06586384-27A4-246C-E62A-33558F884F5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0" name="Freeform 61">
                <a:extLst>
                  <a:ext uri="{FF2B5EF4-FFF2-40B4-BE49-F238E27FC236}">
                    <a16:creationId xmlns:a16="http://schemas.microsoft.com/office/drawing/2014/main" id="{5AA0A056-987B-0766-D8E8-C8D89A7EC71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1" name="Freeform 78">
                <a:extLst>
                  <a:ext uri="{FF2B5EF4-FFF2-40B4-BE49-F238E27FC236}">
                    <a16:creationId xmlns:a16="http://schemas.microsoft.com/office/drawing/2014/main" id="{B8359D64-1AAE-C3D6-1AEB-701A9026861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2" name="Freeform 84">
                <a:extLst>
                  <a:ext uri="{FF2B5EF4-FFF2-40B4-BE49-F238E27FC236}">
                    <a16:creationId xmlns:a16="http://schemas.microsoft.com/office/drawing/2014/main" id="{40C577F2-9B8C-9987-0FDA-0B46E995AE8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3" name="Freeform 87">
                <a:extLst>
                  <a:ext uri="{FF2B5EF4-FFF2-40B4-BE49-F238E27FC236}">
                    <a16:creationId xmlns:a16="http://schemas.microsoft.com/office/drawing/2014/main" id="{E4A8A441-14F2-1181-7C03-9AF4D75DE01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4" name="Freeform 60">
                <a:extLst>
                  <a:ext uri="{FF2B5EF4-FFF2-40B4-BE49-F238E27FC236}">
                    <a16:creationId xmlns:a16="http://schemas.microsoft.com/office/drawing/2014/main" id="{3A0F5B06-DAD1-414A-4045-AC177880096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5" name="Freeform 59">
                <a:extLst>
                  <a:ext uri="{FF2B5EF4-FFF2-40B4-BE49-F238E27FC236}">
                    <a16:creationId xmlns:a16="http://schemas.microsoft.com/office/drawing/2014/main" id="{6EAB1EB7-4688-82CC-051F-DB66DE38B8B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6" name="Freeform 62">
                <a:extLst>
                  <a:ext uri="{FF2B5EF4-FFF2-40B4-BE49-F238E27FC236}">
                    <a16:creationId xmlns:a16="http://schemas.microsoft.com/office/drawing/2014/main" id="{A9AB2401-8BD6-D082-7D34-198A6545D12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7" name="Freeform 65">
                <a:extLst>
                  <a:ext uri="{FF2B5EF4-FFF2-40B4-BE49-F238E27FC236}">
                    <a16:creationId xmlns:a16="http://schemas.microsoft.com/office/drawing/2014/main" id="{3A90FDBC-4B7A-EDE5-0D04-338D0D44656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8" name="Freeform 79">
                <a:extLst>
                  <a:ext uri="{FF2B5EF4-FFF2-40B4-BE49-F238E27FC236}">
                    <a16:creationId xmlns:a16="http://schemas.microsoft.com/office/drawing/2014/main" id="{A8D3C6B9-6FD6-25DA-E318-38517D17292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9" name="Freeform 82">
                <a:extLst>
                  <a:ext uri="{FF2B5EF4-FFF2-40B4-BE49-F238E27FC236}">
                    <a16:creationId xmlns:a16="http://schemas.microsoft.com/office/drawing/2014/main" id="{7B45605F-50DD-B936-79D0-4D5D3DCCF60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0" name="Freeform 85">
                <a:extLst>
                  <a:ext uri="{FF2B5EF4-FFF2-40B4-BE49-F238E27FC236}">
                    <a16:creationId xmlns:a16="http://schemas.microsoft.com/office/drawing/2014/main" id="{AA2CCC3A-D444-734A-6925-5778565003F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1" name="Freeform 88">
                <a:extLst>
                  <a:ext uri="{FF2B5EF4-FFF2-40B4-BE49-F238E27FC236}">
                    <a16:creationId xmlns:a16="http://schemas.microsoft.com/office/drawing/2014/main" id="{A2BD9A0D-1346-B3F5-7383-79EB805ABD5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52" name="Group 51">
                <a:extLst>
                  <a:ext uri="{FF2B5EF4-FFF2-40B4-BE49-F238E27FC236}">
                    <a16:creationId xmlns:a16="http://schemas.microsoft.com/office/drawing/2014/main" id="{16EB22E5-C3DE-A015-B732-9C99977BB77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53" name="Line 63">
                  <a:extLst>
                    <a:ext uri="{FF2B5EF4-FFF2-40B4-BE49-F238E27FC236}">
                      <a16:creationId xmlns:a16="http://schemas.microsoft.com/office/drawing/2014/main" id="{93CF15FE-A466-3FBE-1E87-307BF004FC3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4" name="Line 66">
                  <a:extLst>
                    <a:ext uri="{FF2B5EF4-FFF2-40B4-BE49-F238E27FC236}">
                      <a16:creationId xmlns:a16="http://schemas.microsoft.com/office/drawing/2014/main" id="{3C84471E-53D8-C7CA-359C-EA3D084335B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5" name="Line 67">
                  <a:extLst>
                    <a:ext uri="{FF2B5EF4-FFF2-40B4-BE49-F238E27FC236}">
                      <a16:creationId xmlns:a16="http://schemas.microsoft.com/office/drawing/2014/main" id="{BC3DC9EB-7ADF-8A40-A0B1-806A49FDD16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6" name="Line 80">
                  <a:extLst>
                    <a:ext uri="{FF2B5EF4-FFF2-40B4-BE49-F238E27FC236}">
                      <a16:creationId xmlns:a16="http://schemas.microsoft.com/office/drawing/2014/main" id="{A9814A17-E78A-F4E9-E11C-91D474D977B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7" name="Line 83">
                  <a:extLst>
                    <a:ext uri="{FF2B5EF4-FFF2-40B4-BE49-F238E27FC236}">
                      <a16:creationId xmlns:a16="http://schemas.microsoft.com/office/drawing/2014/main" id="{317CBEE3-C973-721D-F6E1-B01AB38460A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8" name="Line 86">
                  <a:extLst>
                    <a:ext uri="{FF2B5EF4-FFF2-40B4-BE49-F238E27FC236}">
                      <a16:creationId xmlns:a16="http://schemas.microsoft.com/office/drawing/2014/main" id="{B94FEC87-B417-D6A3-C64B-28FBFF77E6B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9" name="Line 89">
                  <a:extLst>
                    <a:ext uri="{FF2B5EF4-FFF2-40B4-BE49-F238E27FC236}">
                      <a16:creationId xmlns:a16="http://schemas.microsoft.com/office/drawing/2014/main" id="{E06EF271-57E5-EEF4-D040-2024C9C5E22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 name="Group 4">
              <a:extLst>
                <a:ext uri="{FF2B5EF4-FFF2-40B4-BE49-F238E27FC236}">
                  <a16:creationId xmlns:a16="http://schemas.microsoft.com/office/drawing/2014/main" id="{8B6F3B2D-71C3-22D2-3FE7-AEB56473B07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3500000">
              <a:off x="480743" y="3311698"/>
              <a:ext cx="1785984" cy="2211229"/>
              <a:chOff x="3125006" y="3171595"/>
              <a:chExt cx="1785984" cy="2211229"/>
            </a:xfrm>
          </p:grpSpPr>
          <p:grpSp>
            <p:nvGrpSpPr>
              <p:cNvPr id="30" name="Group 29">
                <a:extLst>
                  <a:ext uri="{FF2B5EF4-FFF2-40B4-BE49-F238E27FC236}">
                    <a16:creationId xmlns:a16="http://schemas.microsoft.com/office/drawing/2014/main" id="{97575CCE-8AB7-7F62-6647-54A79E708F6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34" name="Straight Connector 33">
                  <a:extLst>
                    <a:ext uri="{FF2B5EF4-FFF2-40B4-BE49-F238E27FC236}">
                      <a16:creationId xmlns:a16="http://schemas.microsoft.com/office/drawing/2014/main" id="{B17ABC5D-B6B9-F1AF-A5E6-4E86BF397359}"/>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9D90BB42-FD51-C2C9-345D-87DED4AC79F8}"/>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6" name="Rectangle 30">
                  <a:extLst>
                    <a:ext uri="{FF2B5EF4-FFF2-40B4-BE49-F238E27FC236}">
                      <a16:creationId xmlns:a16="http://schemas.microsoft.com/office/drawing/2014/main" id="{385D3C2A-6509-6882-27B6-96C8742214B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0">
                  <a:extLst>
                    <a:ext uri="{FF2B5EF4-FFF2-40B4-BE49-F238E27FC236}">
                      <a16:creationId xmlns:a16="http://schemas.microsoft.com/office/drawing/2014/main" id="{4BF0830E-092E-8582-FD37-25EBB95D93E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1" name="Group 30">
                <a:extLst>
                  <a:ext uri="{FF2B5EF4-FFF2-40B4-BE49-F238E27FC236}">
                    <a16:creationId xmlns:a16="http://schemas.microsoft.com/office/drawing/2014/main" id="{C380A303-EA12-90C6-733E-C85628E6E952}"/>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32" name="Freeform: Shape 31">
                  <a:extLst>
                    <a:ext uri="{FF2B5EF4-FFF2-40B4-BE49-F238E27FC236}">
                      <a16:creationId xmlns:a16="http://schemas.microsoft.com/office/drawing/2014/main" id="{641257D7-35B4-17E4-164F-621D979A03D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33" name="Freeform: Shape 32">
                  <a:extLst>
                    <a:ext uri="{FF2B5EF4-FFF2-40B4-BE49-F238E27FC236}">
                      <a16:creationId xmlns:a16="http://schemas.microsoft.com/office/drawing/2014/main" id="{6F3910AB-8CA8-F456-4738-9F48854BD06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7" name="Group 16">
              <a:extLst>
                <a:ext uri="{FF2B5EF4-FFF2-40B4-BE49-F238E27FC236}">
                  <a16:creationId xmlns:a16="http://schemas.microsoft.com/office/drawing/2014/main" id="{B586CB42-F5B6-83EC-94BC-143860A116A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0800000">
              <a:off x="555957" y="5230097"/>
              <a:ext cx="641183" cy="1069728"/>
              <a:chOff x="6484112" y="2967038"/>
              <a:chExt cx="641183" cy="1069728"/>
            </a:xfrm>
          </p:grpSpPr>
          <p:grpSp>
            <p:nvGrpSpPr>
              <p:cNvPr id="19" name="Group 18">
                <a:extLst>
                  <a:ext uri="{FF2B5EF4-FFF2-40B4-BE49-F238E27FC236}">
                    <a16:creationId xmlns:a16="http://schemas.microsoft.com/office/drawing/2014/main" id="{635060AB-ED2F-208F-81B5-BEB45F802FA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808136" y="2967038"/>
                <a:ext cx="317159" cy="932400"/>
                <a:chOff x="6808136" y="2967038"/>
                <a:chExt cx="317159" cy="932400"/>
              </a:xfrm>
            </p:grpSpPr>
            <p:sp>
              <p:nvSpPr>
                <p:cNvPr id="27" name="Freeform 68">
                  <a:extLst>
                    <a:ext uri="{FF2B5EF4-FFF2-40B4-BE49-F238E27FC236}">
                      <a16:creationId xmlns:a16="http://schemas.microsoft.com/office/drawing/2014/main" id="{6E687AEB-A199-BAD0-2E9A-3ACBFE28411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69">
                  <a:extLst>
                    <a:ext uri="{FF2B5EF4-FFF2-40B4-BE49-F238E27FC236}">
                      <a16:creationId xmlns:a16="http://schemas.microsoft.com/office/drawing/2014/main" id="{DAFE85D5-581E-A320-6774-95E0233C56C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Line 70">
                  <a:extLst>
                    <a:ext uri="{FF2B5EF4-FFF2-40B4-BE49-F238E27FC236}">
                      <a16:creationId xmlns:a16="http://schemas.microsoft.com/office/drawing/2014/main" id="{7270347A-DB8B-CFEA-D5B1-DBC3659BBEA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1" name="Group 20">
                <a:extLst>
                  <a:ext uri="{FF2B5EF4-FFF2-40B4-BE49-F238E27FC236}">
                    <a16:creationId xmlns:a16="http://schemas.microsoft.com/office/drawing/2014/main" id="{21965131-3F3E-E213-B710-81D71722A97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8900000" flipH="1">
                <a:off x="6484112" y="3104366"/>
                <a:ext cx="317159" cy="932400"/>
                <a:chOff x="6808136" y="2967038"/>
                <a:chExt cx="317159" cy="932400"/>
              </a:xfrm>
            </p:grpSpPr>
            <p:sp>
              <p:nvSpPr>
                <p:cNvPr id="22" name="Freeform 68">
                  <a:extLst>
                    <a:ext uri="{FF2B5EF4-FFF2-40B4-BE49-F238E27FC236}">
                      <a16:creationId xmlns:a16="http://schemas.microsoft.com/office/drawing/2014/main" id="{A3D07104-0A30-F679-34AF-C21FD6FACE8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3" name="Freeform 69">
                  <a:extLst>
                    <a:ext uri="{FF2B5EF4-FFF2-40B4-BE49-F238E27FC236}">
                      <a16:creationId xmlns:a16="http://schemas.microsoft.com/office/drawing/2014/main" id="{B13E5798-2DCB-9131-C54F-6F0D08D86F5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5" name="Line 70">
                  <a:extLst>
                    <a:ext uri="{FF2B5EF4-FFF2-40B4-BE49-F238E27FC236}">
                      <a16:creationId xmlns:a16="http://schemas.microsoft.com/office/drawing/2014/main" id="{2F125324-9871-5BDF-13D3-6E4113AFD05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grpSp>
        <p:nvGrpSpPr>
          <p:cNvPr id="60" name="Group 59">
            <a:extLst>
              <a:ext uri="{FF2B5EF4-FFF2-40B4-BE49-F238E27FC236}">
                <a16:creationId xmlns:a16="http://schemas.microsoft.com/office/drawing/2014/main" id="{BE0CCD1F-2B54-D361-E053-5FF87DD59BCE}"/>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a:off x="192855" y="716800"/>
            <a:ext cx="3838575" cy="5583025"/>
            <a:chOff x="199766" y="716800"/>
            <a:chExt cx="3838575" cy="5583025"/>
          </a:xfrm>
        </p:grpSpPr>
        <p:grpSp>
          <p:nvGrpSpPr>
            <p:cNvPr id="61" name="Group 60">
              <a:extLst>
                <a:ext uri="{FF2B5EF4-FFF2-40B4-BE49-F238E27FC236}">
                  <a16:creationId xmlns:a16="http://schemas.microsoft.com/office/drawing/2014/main" id="{B3F3EEBC-EBC4-0038-38A9-A494FED7A6E9}"/>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890329" y="26237"/>
              <a:ext cx="2457450" cy="3838575"/>
              <a:chOff x="587376" y="280988"/>
              <a:chExt cx="2457450" cy="3838575"/>
            </a:xfrm>
          </p:grpSpPr>
          <p:sp>
            <p:nvSpPr>
              <p:cNvPr id="80" name="Freeform 64">
                <a:extLst>
                  <a:ext uri="{FF2B5EF4-FFF2-40B4-BE49-F238E27FC236}">
                    <a16:creationId xmlns:a16="http://schemas.microsoft.com/office/drawing/2014/main" id="{581DA3CF-C0A0-8E1A-B2CA-B465ACA6C8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1" name="Freeform 81">
                <a:extLst>
                  <a:ext uri="{FF2B5EF4-FFF2-40B4-BE49-F238E27FC236}">
                    <a16:creationId xmlns:a16="http://schemas.microsoft.com/office/drawing/2014/main" id="{DB32943F-D66E-F068-1ECE-FF375616F2A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2" name="Freeform 61">
                <a:extLst>
                  <a:ext uri="{FF2B5EF4-FFF2-40B4-BE49-F238E27FC236}">
                    <a16:creationId xmlns:a16="http://schemas.microsoft.com/office/drawing/2014/main" id="{3B13BE8F-A9CD-C462-43E9-D182FCF05E2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3" name="Freeform 78">
                <a:extLst>
                  <a:ext uri="{FF2B5EF4-FFF2-40B4-BE49-F238E27FC236}">
                    <a16:creationId xmlns:a16="http://schemas.microsoft.com/office/drawing/2014/main" id="{F75852E9-400B-CA0A-4A1A-0B754AE008F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4" name="Freeform 84">
                <a:extLst>
                  <a:ext uri="{FF2B5EF4-FFF2-40B4-BE49-F238E27FC236}">
                    <a16:creationId xmlns:a16="http://schemas.microsoft.com/office/drawing/2014/main" id="{1D8ECB49-B6E6-DA8C-61EE-CB6BB20FF4A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5" name="Freeform 87">
                <a:extLst>
                  <a:ext uri="{FF2B5EF4-FFF2-40B4-BE49-F238E27FC236}">
                    <a16:creationId xmlns:a16="http://schemas.microsoft.com/office/drawing/2014/main" id="{53A3DB70-240A-ADEB-E7B2-84B3837F44D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6" name="Freeform 60">
                <a:extLst>
                  <a:ext uri="{FF2B5EF4-FFF2-40B4-BE49-F238E27FC236}">
                    <a16:creationId xmlns:a16="http://schemas.microsoft.com/office/drawing/2014/main" id="{9B713D37-E240-145B-9C3E-F8D262CF7B9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7" name="Freeform 59">
                <a:extLst>
                  <a:ext uri="{FF2B5EF4-FFF2-40B4-BE49-F238E27FC236}">
                    <a16:creationId xmlns:a16="http://schemas.microsoft.com/office/drawing/2014/main" id="{17B81BF5-2C3A-46BE-E721-022FD3C1F46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8" name="Freeform 62">
                <a:extLst>
                  <a:ext uri="{FF2B5EF4-FFF2-40B4-BE49-F238E27FC236}">
                    <a16:creationId xmlns:a16="http://schemas.microsoft.com/office/drawing/2014/main" id="{2885C111-E5DD-8443-FE17-0569B46EC84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9" name="Freeform 65">
                <a:extLst>
                  <a:ext uri="{FF2B5EF4-FFF2-40B4-BE49-F238E27FC236}">
                    <a16:creationId xmlns:a16="http://schemas.microsoft.com/office/drawing/2014/main" id="{029DD684-1B88-2889-DA3A-5870D676148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90" name="Freeform 79">
                <a:extLst>
                  <a:ext uri="{FF2B5EF4-FFF2-40B4-BE49-F238E27FC236}">
                    <a16:creationId xmlns:a16="http://schemas.microsoft.com/office/drawing/2014/main" id="{3C566D20-0174-75CC-D855-AB274699D83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91" name="Freeform 82">
                <a:extLst>
                  <a:ext uri="{FF2B5EF4-FFF2-40B4-BE49-F238E27FC236}">
                    <a16:creationId xmlns:a16="http://schemas.microsoft.com/office/drawing/2014/main" id="{36A8E32A-151B-A3D3-49DE-6008D6C45F3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92" name="Freeform 85">
                <a:extLst>
                  <a:ext uri="{FF2B5EF4-FFF2-40B4-BE49-F238E27FC236}">
                    <a16:creationId xmlns:a16="http://schemas.microsoft.com/office/drawing/2014/main" id="{76E7A491-283C-6A17-EB8C-B02383E9A2C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93" name="Freeform 88">
                <a:extLst>
                  <a:ext uri="{FF2B5EF4-FFF2-40B4-BE49-F238E27FC236}">
                    <a16:creationId xmlns:a16="http://schemas.microsoft.com/office/drawing/2014/main" id="{E91E0A05-94DE-D7F7-3A60-DEA330713B3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94" name="Group 93">
                <a:extLst>
                  <a:ext uri="{FF2B5EF4-FFF2-40B4-BE49-F238E27FC236}">
                    <a16:creationId xmlns:a16="http://schemas.microsoft.com/office/drawing/2014/main" id="{FF3DE174-682A-6361-8639-CDA2D81AA072}"/>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95" name="Line 63">
                  <a:extLst>
                    <a:ext uri="{FF2B5EF4-FFF2-40B4-BE49-F238E27FC236}">
                      <a16:creationId xmlns:a16="http://schemas.microsoft.com/office/drawing/2014/main" id="{2234DE9F-CB30-6186-5B72-493836DF141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6" name="Line 66">
                  <a:extLst>
                    <a:ext uri="{FF2B5EF4-FFF2-40B4-BE49-F238E27FC236}">
                      <a16:creationId xmlns:a16="http://schemas.microsoft.com/office/drawing/2014/main" id="{DAF283E5-22FA-93DD-FB58-AA9A0424C93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7" name="Line 67">
                  <a:extLst>
                    <a:ext uri="{FF2B5EF4-FFF2-40B4-BE49-F238E27FC236}">
                      <a16:creationId xmlns:a16="http://schemas.microsoft.com/office/drawing/2014/main" id="{CE496269-4163-B3BB-A9E1-56F00C65A09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8" name="Line 80">
                  <a:extLst>
                    <a:ext uri="{FF2B5EF4-FFF2-40B4-BE49-F238E27FC236}">
                      <a16:creationId xmlns:a16="http://schemas.microsoft.com/office/drawing/2014/main" id="{90179A3F-210B-6566-A4A2-F50DAB4E89D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9" name="Line 83">
                  <a:extLst>
                    <a:ext uri="{FF2B5EF4-FFF2-40B4-BE49-F238E27FC236}">
                      <a16:creationId xmlns:a16="http://schemas.microsoft.com/office/drawing/2014/main" id="{772AEF66-4E36-6C46-BEE9-2E18CDC2AE9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0" name="Line 86">
                  <a:extLst>
                    <a:ext uri="{FF2B5EF4-FFF2-40B4-BE49-F238E27FC236}">
                      <a16:creationId xmlns:a16="http://schemas.microsoft.com/office/drawing/2014/main" id="{258703F6-E13A-5C69-B4D3-DE791D24F11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1" name="Line 89">
                  <a:extLst>
                    <a:ext uri="{FF2B5EF4-FFF2-40B4-BE49-F238E27FC236}">
                      <a16:creationId xmlns:a16="http://schemas.microsoft.com/office/drawing/2014/main" id="{EEC221A3-F3A0-F165-B37C-BF65A34237A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62" name="Group 61">
              <a:extLst>
                <a:ext uri="{FF2B5EF4-FFF2-40B4-BE49-F238E27FC236}">
                  <a16:creationId xmlns:a16="http://schemas.microsoft.com/office/drawing/2014/main" id="{E1BE042E-E49B-4A5F-357E-8DB2C56DDBD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3500000">
              <a:off x="480743" y="3311698"/>
              <a:ext cx="1785984" cy="2211229"/>
              <a:chOff x="3125006" y="3171595"/>
              <a:chExt cx="1785984" cy="2211229"/>
            </a:xfrm>
          </p:grpSpPr>
          <p:grpSp>
            <p:nvGrpSpPr>
              <p:cNvPr id="72" name="Group 71">
                <a:extLst>
                  <a:ext uri="{FF2B5EF4-FFF2-40B4-BE49-F238E27FC236}">
                    <a16:creationId xmlns:a16="http://schemas.microsoft.com/office/drawing/2014/main" id="{C166BC29-F4E6-A651-BD21-70A8B85B4D31}"/>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76" name="Straight Connector 75">
                  <a:extLst>
                    <a:ext uri="{FF2B5EF4-FFF2-40B4-BE49-F238E27FC236}">
                      <a16:creationId xmlns:a16="http://schemas.microsoft.com/office/drawing/2014/main" id="{6002A7A7-B4BB-9C4C-3948-E72F7F44D1F2}"/>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CF73A36C-4216-A151-D845-77BCCDC9E71D}"/>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78" name="Rectangle 30">
                  <a:extLst>
                    <a:ext uri="{FF2B5EF4-FFF2-40B4-BE49-F238E27FC236}">
                      <a16:creationId xmlns:a16="http://schemas.microsoft.com/office/drawing/2014/main" id="{5BBF4110-E046-056F-4D58-88966101088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ectangle 30">
                  <a:extLst>
                    <a:ext uri="{FF2B5EF4-FFF2-40B4-BE49-F238E27FC236}">
                      <a16:creationId xmlns:a16="http://schemas.microsoft.com/office/drawing/2014/main" id="{809EE42A-5648-154F-432A-D9F3570862D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3" name="Group 72">
                <a:extLst>
                  <a:ext uri="{FF2B5EF4-FFF2-40B4-BE49-F238E27FC236}">
                    <a16:creationId xmlns:a16="http://schemas.microsoft.com/office/drawing/2014/main" id="{A783DC31-F0EF-CF42-ED90-75B1ABD16C48}"/>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74" name="Freeform: Shape 73">
                  <a:extLst>
                    <a:ext uri="{FF2B5EF4-FFF2-40B4-BE49-F238E27FC236}">
                      <a16:creationId xmlns:a16="http://schemas.microsoft.com/office/drawing/2014/main" id="{798C938D-4846-6187-1846-8DF73B4DD1D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75" name="Freeform: Shape 74">
                  <a:extLst>
                    <a:ext uri="{FF2B5EF4-FFF2-40B4-BE49-F238E27FC236}">
                      <a16:creationId xmlns:a16="http://schemas.microsoft.com/office/drawing/2014/main" id="{E52F3A13-6583-B19D-8326-EDCA4E9994D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63" name="Group 62">
              <a:extLst>
                <a:ext uri="{FF2B5EF4-FFF2-40B4-BE49-F238E27FC236}">
                  <a16:creationId xmlns:a16="http://schemas.microsoft.com/office/drawing/2014/main" id="{0AC02D64-2157-DCA3-9D5E-57703AAB781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0800000">
              <a:off x="555957" y="5230097"/>
              <a:ext cx="641183" cy="1069728"/>
              <a:chOff x="6484112" y="2967038"/>
              <a:chExt cx="641183" cy="1069728"/>
            </a:xfrm>
          </p:grpSpPr>
          <p:grpSp>
            <p:nvGrpSpPr>
              <p:cNvPr id="64" name="Group 63">
                <a:extLst>
                  <a:ext uri="{FF2B5EF4-FFF2-40B4-BE49-F238E27FC236}">
                    <a16:creationId xmlns:a16="http://schemas.microsoft.com/office/drawing/2014/main" id="{7EDD009B-AFCE-7C90-EDC0-4823F23EA1A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808136" y="2967038"/>
                <a:ext cx="317159" cy="932400"/>
                <a:chOff x="6808136" y="2967038"/>
                <a:chExt cx="317159" cy="932400"/>
              </a:xfrm>
            </p:grpSpPr>
            <p:sp>
              <p:nvSpPr>
                <p:cNvPr id="69" name="Freeform 68">
                  <a:extLst>
                    <a:ext uri="{FF2B5EF4-FFF2-40B4-BE49-F238E27FC236}">
                      <a16:creationId xmlns:a16="http://schemas.microsoft.com/office/drawing/2014/main" id="{8DCD1D20-6F7B-2005-233C-448F7276964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0" name="Freeform 69">
                  <a:extLst>
                    <a:ext uri="{FF2B5EF4-FFF2-40B4-BE49-F238E27FC236}">
                      <a16:creationId xmlns:a16="http://schemas.microsoft.com/office/drawing/2014/main" id="{C701A3C9-3B53-4238-2638-1B8BA0EC5F5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1" name="Line 70">
                  <a:extLst>
                    <a:ext uri="{FF2B5EF4-FFF2-40B4-BE49-F238E27FC236}">
                      <a16:creationId xmlns:a16="http://schemas.microsoft.com/office/drawing/2014/main" id="{36AC7693-785F-3C83-9A64-E6039FA0E04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5" name="Group 64">
                <a:extLst>
                  <a:ext uri="{FF2B5EF4-FFF2-40B4-BE49-F238E27FC236}">
                    <a16:creationId xmlns:a16="http://schemas.microsoft.com/office/drawing/2014/main" id="{CF359D63-C81D-206A-44F3-F1273C0708F0}"/>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8900000" flipH="1">
                <a:off x="6484112" y="3104366"/>
                <a:ext cx="317159" cy="932400"/>
                <a:chOff x="6808136" y="2967038"/>
                <a:chExt cx="317159" cy="932400"/>
              </a:xfrm>
            </p:grpSpPr>
            <p:sp>
              <p:nvSpPr>
                <p:cNvPr id="66" name="Freeform 68">
                  <a:extLst>
                    <a:ext uri="{FF2B5EF4-FFF2-40B4-BE49-F238E27FC236}">
                      <a16:creationId xmlns:a16="http://schemas.microsoft.com/office/drawing/2014/main" id="{220AC73E-818C-B36C-CBD0-B0B58029810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7" name="Freeform 69">
                  <a:extLst>
                    <a:ext uri="{FF2B5EF4-FFF2-40B4-BE49-F238E27FC236}">
                      <a16:creationId xmlns:a16="http://schemas.microsoft.com/office/drawing/2014/main" id="{E5255418-4DCC-DA3A-8A94-1E4253DD4C9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8" name="Line 70">
                  <a:extLst>
                    <a:ext uri="{FF2B5EF4-FFF2-40B4-BE49-F238E27FC236}">
                      <a16:creationId xmlns:a16="http://schemas.microsoft.com/office/drawing/2014/main" id="{81D8F951-4C97-BFA4-4434-DCEC72D59EA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cxnSp>
        <p:nvCxnSpPr>
          <p:cNvPr id="107" name="Straight Connector 106">
            <a:extLst>
              <a:ext uri="{FF2B5EF4-FFF2-40B4-BE49-F238E27FC236}">
                <a16:creationId xmlns:a16="http://schemas.microsoft.com/office/drawing/2014/main" id="{3784D93E-84DF-A671-0102-F4445B9DB2A7}"/>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5826000" y="43775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03031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wo Content 1">
    <p:spTree>
      <p:nvGrpSpPr>
        <p:cNvPr id="1" name=""/>
        <p:cNvGrpSpPr/>
        <p:nvPr/>
      </p:nvGrpSpPr>
      <p:grpSpPr>
        <a:xfrm>
          <a:off x="0" y="0"/>
          <a:ext cx="0" cy="0"/>
          <a:chOff x="0" y="0"/>
          <a:chExt cx="0" cy="0"/>
        </a:xfrm>
      </p:grpSpPr>
      <p:sp>
        <p:nvSpPr>
          <p:cNvPr id="6" name="Title 10">
            <a:extLst>
              <a:ext uri="{FF2B5EF4-FFF2-40B4-BE49-F238E27FC236}">
                <a16:creationId xmlns:a16="http://schemas.microsoft.com/office/drawing/2014/main" id="{6F8AB8B9-9DB5-3592-13B2-C6EAC9964CDC}"/>
              </a:ext>
            </a:extLst>
          </p:cNvPr>
          <p:cNvSpPr>
            <a:spLocks noGrp="1"/>
          </p:cNvSpPr>
          <p:nvPr>
            <p:ph type="title" hasCustomPrompt="1"/>
          </p:nvPr>
        </p:nvSpPr>
        <p:spPr>
          <a:xfrm>
            <a:off x="568164" y="400049"/>
            <a:ext cx="11104724" cy="1185045"/>
          </a:xfrm>
        </p:spPr>
        <p:txBody>
          <a:bodyPr lIns="0">
            <a:normAutofit/>
          </a:bodyPr>
          <a:lstStyle>
            <a:lvl1pPr>
              <a:defRPr sz="3600"/>
            </a:lvl1pPr>
          </a:lstStyle>
          <a:p>
            <a:r>
              <a:rPr lang="en-US" dirty="0"/>
              <a:t>Click to add title</a:t>
            </a:r>
          </a:p>
        </p:txBody>
      </p:sp>
      <p:sp>
        <p:nvSpPr>
          <p:cNvPr id="10" name="Content Placeholder 3">
            <a:extLst>
              <a:ext uri="{FF2B5EF4-FFF2-40B4-BE49-F238E27FC236}">
                <a16:creationId xmlns:a16="http://schemas.microsoft.com/office/drawing/2014/main" id="{96B6B9D5-CD1B-A940-279D-F71F01ADB003}"/>
              </a:ext>
            </a:extLst>
          </p:cNvPr>
          <p:cNvSpPr>
            <a:spLocks noGrp="1"/>
          </p:cNvSpPr>
          <p:nvPr>
            <p:ph sz="half" idx="12" hasCustomPrompt="1"/>
          </p:nvPr>
        </p:nvSpPr>
        <p:spPr>
          <a:xfrm>
            <a:off x="568164" y="1997132"/>
            <a:ext cx="5398686" cy="4232218"/>
          </a:xfrm>
        </p:spPr>
        <p:txBody>
          <a:bodyPr lIns="0">
            <a:normAutofit/>
          </a:bodyPr>
          <a:lstStyle>
            <a:lvl1pPr marL="0" indent="0">
              <a:lnSpc>
                <a:spcPct val="130000"/>
              </a:lnSpc>
              <a:spcBef>
                <a:spcPts val="1000"/>
              </a:spcBef>
              <a:buNone/>
              <a:defRPr sz="1800"/>
            </a:lvl1pPr>
            <a:lvl2pPr marL="283464" indent="-283464">
              <a:lnSpc>
                <a:spcPct val="130000"/>
              </a:lnSpc>
              <a:spcBef>
                <a:spcPts val="1000"/>
              </a:spcBef>
              <a:defRPr sz="1800"/>
            </a:lvl2pPr>
            <a:lvl3pPr marL="566928" indent="-283464">
              <a:lnSpc>
                <a:spcPct val="130000"/>
              </a:lnSpc>
              <a:spcBef>
                <a:spcPts val="1000"/>
              </a:spcBef>
              <a:defRPr sz="1800"/>
            </a:lvl3pPr>
            <a:lvl4pPr marL="850392" indent="-283464">
              <a:lnSpc>
                <a:spcPct val="130000"/>
              </a:lnSpc>
              <a:spcBef>
                <a:spcPts val="1000"/>
              </a:spcBef>
              <a:defRPr sz="1800"/>
            </a:lvl4pPr>
            <a:lvl5pPr marL="1371600" indent="-283464">
              <a:lnSpc>
                <a:spcPct val="130000"/>
              </a:lnSpc>
              <a:spcBef>
                <a:spcPts val="1000"/>
              </a:spcBef>
              <a:defRPr sz="1800"/>
            </a:lvl5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3">
            <a:extLst>
              <a:ext uri="{FF2B5EF4-FFF2-40B4-BE49-F238E27FC236}">
                <a16:creationId xmlns:a16="http://schemas.microsoft.com/office/drawing/2014/main" id="{3269BDF9-7C8E-6E41-2B0A-E6156A56F0EF}"/>
              </a:ext>
            </a:extLst>
          </p:cNvPr>
          <p:cNvSpPr>
            <a:spLocks noGrp="1"/>
          </p:cNvSpPr>
          <p:nvPr>
            <p:ph sz="half" idx="13" hasCustomPrompt="1"/>
          </p:nvPr>
        </p:nvSpPr>
        <p:spPr>
          <a:xfrm>
            <a:off x="6274202" y="1997132"/>
            <a:ext cx="5398686" cy="4232218"/>
          </a:xfrm>
        </p:spPr>
        <p:txBody>
          <a:bodyPr lIns="0">
            <a:normAutofit/>
          </a:bodyPr>
          <a:lstStyle>
            <a:lvl1pPr marL="0" indent="0">
              <a:lnSpc>
                <a:spcPct val="130000"/>
              </a:lnSpc>
              <a:spcBef>
                <a:spcPts val="1000"/>
              </a:spcBef>
              <a:buNone/>
              <a:defRPr sz="1800"/>
            </a:lvl1pPr>
            <a:lvl2pPr marL="283464" indent="-283464">
              <a:lnSpc>
                <a:spcPct val="130000"/>
              </a:lnSpc>
              <a:spcBef>
                <a:spcPts val="1000"/>
              </a:spcBef>
              <a:defRPr sz="1800"/>
            </a:lvl2pPr>
            <a:lvl3pPr marL="566928" indent="-283464">
              <a:lnSpc>
                <a:spcPct val="130000"/>
              </a:lnSpc>
              <a:spcBef>
                <a:spcPts val="1000"/>
              </a:spcBef>
              <a:defRPr sz="1800"/>
            </a:lvl3pPr>
            <a:lvl4pPr marL="850392" indent="-283464">
              <a:lnSpc>
                <a:spcPct val="130000"/>
              </a:lnSpc>
              <a:spcBef>
                <a:spcPts val="1000"/>
              </a:spcBef>
              <a:defRPr sz="1800"/>
            </a:lvl4pPr>
            <a:lvl5pPr marL="1371600" indent="-283464">
              <a:lnSpc>
                <a:spcPct val="130000"/>
              </a:lnSpc>
              <a:spcBef>
                <a:spcPts val="1000"/>
              </a:spcBef>
              <a:defRPr sz="1800"/>
            </a:lvl5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 name="Straight Connector 7">
            <a:extLst>
              <a:ext uri="{FF2B5EF4-FFF2-40B4-BE49-F238E27FC236}">
                <a16:creationId xmlns:a16="http://schemas.microsoft.com/office/drawing/2014/main" id="{51B8ED33-4EE7-7B50-3C8D-2D43FCEE2B34}"/>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568164" y="17994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 name="Date Placeholder 3">
            <a:extLst>
              <a:ext uri="{FF2B5EF4-FFF2-40B4-BE49-F238E27FC236}">
                <a16:creationId xmlns:a16="http://schemas.microsoft.com/office/drawing/2014/main" id="{9C8F833A-02FB-E36B-45C9-0645070F68FD}"/>
              </a:ext>
            </a:extLst>
          </p:cNvPr>
          <p:cNvSpPr>
            <a:spLocks noGrp="1"/>
          </p:cNvSpPr>
          <p:nvPr>
            <p:ph type="dt" sz="half" idx="11"/>
          </p:nvPr>
        </p:nvSpPr>
        <p:spPr>
          <a:xfrm>
            <a:off x="568164" y="6357168"/>
            <a:ext cx="1641986"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n-lt"/>
              </a:defRPr>
            </a:lvl1pPr>
          </a:lstStyle>
          <a:p>
            <a:r>
              <a:rPr lang="en-US"/>
              <a:t>20XX</a:t>
            </a:r>
            <a:endParaRPr lang="en-US" dirty="0"/>
          </a:p>
        </p:txBody>
      </p:sp>
      <p:sp>
        <p:nvSpPr>
          <p:cNvPr id="3" name="Footer Placeholder 6">
            <a:extLst>
              <a:ext uri="{FF2B5EF4-FFF2-40B4-BE49-F238E27FC236}">
                <a16:creationId xmlns:a16="http://schemas.microsoft.com/office/drawing/2014/main" id="{7BDAEEC9-E6ED-C61A-85C7-C1E0B67B161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5" name="Slide Number Placeholder 5">
            <a:extLst>
              <a:ext uri="{FF2B5EF4-FFF2-40B4-BE49-F238E27FC236}">
                <a16:creationId xmlns:a16="http://schemas.microsoft.com/office/drawing/2014/main" id="{E71492A7-053E-DE52-D433-9715A1632BE3}"/>
              </a:ext>
            </a:extLst>
          </p:cNvPr>
          <p:cNvSpPr>
            <a:spLocks noGrp="1"/>
          </p:cNvSpPr>
          <p:nvPr>
            <p:ph type="sldNum" sz="quarter" idx="4"/>
          </p:nvPr>
        </p:nvSpPr>
        <p:spPr>
          <a:xfrm>
            <a:off x="9982800" y="6357600"/>
            <a:ext cx="1641036"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6393267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hasCustomPrompt="1"/>
          </p:nvPr>
        </p:nvSpPr>
        <p:spPr>
          <a:xfrm>
            <a:off x="984522" y="298564"/>
            <a:ext cx="4650901" cy="6260873"/>
          </a:xfrm>
        </p:spPr>
        <p:txBody>
          <a:bodyPr anchor="ctr">
            <a:noAutofit/>
          </a:bodyPr>
          <a:lstStyle>
            <a:lvl1pPr algn="ctr">
              <a:defRPr sz="6000"/>
            </a:lvl1pPr>
          </a:lstStyle>
          <a:p>
            <a:r>
              <a:rPr lang="en-US" dirty="0"/>
              <a:t>Click to add title</a:t>
            </a:r>
          </a:p>
        </p:txBody>
      </p:sp>
      <p:grpSp>
        <p:nvGrpSpPr>
          <p:cNvPr id="6" name="Group 5">
            <a:extLst>
              <a:ext uri="{FF2B5EF4-FFF2-40B4-BE49-F238E27FC236}">
                <a16:creationId xmlns:a16="http://schemas.microsoft.com/office/drawing/2014/main" id="{F44A4473-D4D4-4E24-B542-C5D63C28DA75}"/>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a:off x="6153976" y="457964"/>
            <a:ext cx="6009066" cy="5914582"/>
            <a:chOff x="6153976" y="457964"/>
            <a:chExt cx="6009066" cy="5914582"/>
          </a:xfrm>
        </p:grpSpPr>
        <p:grpSp>
          <p:nvGrpSpPr>
            <p:cNvPr id="7" name="Group 6">
              <a:extLst>
                <a:ext uri="{FF2B5EF4-FFF2-40B4-BE49-F238E27FC236}">
                  <a16:creationId xmlns:a16="http://schemas.microsoft.com/office/drawing/2014/main" id="{14CA4A32-A016-460F-8B99-22A5D265B4B8}"/>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2621" y="2980002"/>
              <a:ext cx="317159" cy="932400"/>
              <a:chOff x="6376988" y="280988"/>
              <a:chExt cx="633413" cy="1862138"/>
            </a:xfrm>
          </p:grpSpPr>
          <p:sp>
            <p:nvSpPr>
              <p:cNvPr id="86" name="Freeform 68">
                <a:extLst>
                  <a:ext uri="{FF2B5EF4-FFF2-40B4-BE49-F238E27FC236}">
                    <a16:creationId xmlns:a16="http://schemas.microsoft.com/office/drawing/2014/main" id="{84DB1BC2-B158-4DA5-9164-843E6B566CE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7" name="Freeform 69">
                <a:extLst>
                  <a:ext uri="{FF2B5EF4-FFF2-40B4-BE49-F238E27FC236}">
                    <a16:creationId xmlns:a16="http://schemas.microsoft.com/office/drawing/2014/main" id="{751FDE2E-D749-401E-B3BA-66B2F523182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8" name="Line 70">
                <a:extLst>
                  <a:ext uri="{FF2B5EF4-FFF2-40B4-BE49-F238E27FC236}">
                    <a16:creationId xmlns:a16="http://schemas.microsoft.com/office/drawing/2014/main" id="{49546377-E2EE-4854-AA84-5575789BAFD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 name="Group 7">
              <a:extLst>
                <a:ext uri="{FF2B5EF4-FFF2-40B4-BE49-F238E27FC236}">
                  <a16:creationId xmlns:a16="http://schemas.microsoft.com/office/drawing/2014/main" id="{04FCC465-42B8-456F-951F-8C51A42F97E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8324466" y="457964"/>
              <a:ext cx="3838576" cy="5838297"/>
              <a:chOff x="8324466" y="457964"/>
              <a:chExt cx="3838576" cy="5838297"/>
            </a:xfrm>
          </p:grpSpPr>
          <p:sp>
            <p:nvSpPr>
              <p:cNvPr id="48" name="Oval 47">
                <a:extLst>
                  <a:ext uri="{FF2B5EF4-FFF2-40B4-BE49-F238E27FC236}">
                    <a16:creationId xmlns:a16="http://schemas.microsoft.com/office/drawing/2014/main" id="{3D7F8A9A-8A53-4FD3-855C-C49B035CE87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49" name="Group 48">
                <a:extLst>
                  <a:ext uri="{FF2B5EF4-FFF2-40B4-BE49-F238E27FC236}">
                    <a16:creationId xmlns:a16="http://schemas.microsoft.com/office/drawing/2014/main" id="{AC347F99-AC7C-4DB2-8AAF-9E2A7AE629CC}"/>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64" name="Freeform 64">
                  <a:extLst>
                    <a:ext uri="{FF2B5EF4-FFF2-40B4-BE49-F238E27FC236}">
                      <a16:creationId xmlns:a16="http://schemas.microsoft.com/office/drawing/2014/main" id="{89B06C37-E219-479D-B324-0DC7D05651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5" name="Freeform 81">
                  <a:extLst>
                    <a:ext uri="{FF2B5EF4-FFF2-40B4-BE49-F238E27FC236}">
                      <a16:creationId xmlns:a16="http://schemas.microsoft.com/office/drawing/2014/main" id="{29A1D878-CEA2-41DC-8638-A8523167266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6" name="Freeform 61">
                  <a:extLst>
                    <a:ext uri="{FF2B5EF4-FFF2-40B4-BE49-F238E27FC236}">
                      <a16:creationId xmlns:a16="http://schemas.microsoft.com/office/drawing/2014/main" id="{99394209-57ED-4126-A8DC-0862D1FA11E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7" name="Freeform 78">
                  <a:extLst>
                    <a:ext uri="{FF2B5EF4-FFF2-40B4-BE49-F238E27FC236}">
                      <a16:creationId xmlns:a16="http://schemas.microsoft.com/office/drawing/2014/main" id="{A48B0004-4618-4D71-88D1-A2FEE4F0AD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8" name="Freeform 84">
                  <a:extLst>
                    <a:ext uri="{FF2B5EF4-FFF2-40B4-BE49-F238E27FC236}">
                      <a16:creationId xmlns:a16="http://schemas.microsoft.com/office/drawing/2014/main" id="{4D1C172B-2446-428A-A518-FE1B5FCE0D3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9" name="Freeform 87">
                  <a:extLst>
                    <a:ext uri="{FF2B5EF4-FFF2-40B4-BE49-F238E27FC236}">
                      <a16:creationId xmlns:a16="http://schemas.microsoft.com/office/drawing/2014/main" id="{E359C795-FCC1-401F-B0B6-F722AE632AA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0" name="Freeform 60">
                  <a:extLst>
                    <a:ext uri="{FF2B5EF4-FFF2-40B4-BE49-F238E27FC236}">
                      <a16:creationId xmlns:a16="http://schemas.microsoft.com/office/drawing/2014/main" id="{8260D102-71BB-497E-A5CF-743FB59874D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1" name="Freeform 59">
                  <a:extLst>
                    <a:ext uri="{FF2B5EF4-FFF2-40B4-BE49-F238E27FC236}">
                      <a16:creationId xmlns:a16="http://schemas.microsoft.com/office/drawing/2014/main" id="{811E3D98-A5FB-4BDE-A07D-A03EB898C67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2" name="Freeform 62">
                  <a:extLst>
                    <a:ext uri="{FF2B5EF4-FFF2-40B4-BE49-F238E27FC236}">
                      <a16:creationId xmlns:a16="http://schemas.microsoft.com/office/drawing/2014/main" id="{9E48CE7F-B4EF-4629-8706-6838C171EF0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3" name="Freeform 65">
                  <a:extLst>
                    <a:ext uri="{FF2B5EF4-FFF2-40B4-BE49-F238E27FC236}">
                      <a16:creationId xmlns:a16="http://schemas.microsoft.com/office/drawing/2014/main" id="{C8EBC77A-0887-4128-A73B-2C0165C6F94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4" name="Freeform 79">
                  <a:extLst>
                    <a:ext uri="{FF2B5EF4-FFF2-40B4-BE49-F238E27FC236}">
                      <a16:creationId xmlns:a16="http://schemas.microsoft.com/office/drawing/2014/main" id="{7AF3D400-AAAA-47BD-922E-AA3A2AFA302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5" name="Freeform 82">
                  <a:extLst>
                    <a:ext uri="{FF2B5EF4-FFF2-40B4-BE49-F238E27FC236}">
                      <a16:creationId xmlns:a16="http://schemas.microsoft.com/office/drawing/2014/main" id="{B0A3E6A0-609D-427D-9D34-E7CF184B453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6" name="Freeform 85">
                  <a:extLst>
                    <a:ext uri="{FF2B5EF4-FFF2-40B4-BE49-F238E27FC236}">
                      <a16:creationId xmlns:a16="http://schemas.microsoft.com/office/drawing/2014/main" id="{DDE08965-A3F4-426A-924B-102A6F6FE27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7" name="Freeform 88">
                  <a:extLst>
                    <a:ext uri="{FF2B5EF4-FFF2-40B4-BE49-F238E27FC236}">
                      <a16:creationId xmlns:a16="http://schemas.microsoft.com/office/drawing/2014/main" id="{13FA8E6E-7F53-47E9-9BF8-1CD3130F42B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78" name="Group 77">
                  <a:extLst>
                    <a:ext uri="{FF2B5EF4-FFF2-40B4-BE49-F238E27FC236}">
                      <a16:creationId xmlns:a16="http://schemas.microsoft.com/office/drawing/2014/main" id="{7A8A9991-EF8F-4128-9DB7-A2FA8CF2F68B}"/>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79" name="Line 63">
                    <a:extLst>
                      <a:ext uri="{FF2B5EF4-FFF2-40B4-BE49-F238E27FC236}">
                        <a16:creationId xmlns:a16="http://schemas.microsoft.com/office/drawing/2014/main" id="{41E966B6-186E-4D17-B570-969B6951AC0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0" name="Line 66">
                    <a:extLst>
                      <a:ext uri="{FF2B5EF4-FFF2-40B4-BE49-F238E27FC236}">
                        <a16:creationId xmlns:a16="http://schemas.microsoft.com/office/drawing/2014/main" id="{918B08AD-5F3C-4FC5-8998-8524763C750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1" name="Line 67">
                    <a:extLst>
                      <a:ext uri="{FF2B5EF4-FFF2-40B4-BE49-F238E27FC236}">
                        <a16:creationId xmlns:a16="http://schemas.microsoft.com/office/drawing/2014/main" id="{EDF72260-B0A1-47A1-9459-FDF4600ACA6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2" name="Line 80">
                    <a:extLst>
                      <a:ext uri="{FF2B5EF4-FFF2-40B4-BE49-F238E27FC236}">
                        <a16:creationId xmlns:a16="http://schemas.microsoft.com/office/drawing/2014/main" id="{C6A7FA58-53F7-4C2F-96D5-E97BB3CC679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3" name="Line 83">
                    <a:extLst>
                      <a:ext uri="{FF2B5EF4-FFF2-40B4-BE49-F238E27FC236}">
                        <a16:creationId xmlns:a16="http://schemas.microsoft.com/office/drawing/2014/main" id="{1B986617-481E-450F-8FAD-CA3086A3E04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4" name="Line 86">
                    <a:extLst>
                      <a:ext uri="{FF2B5EF4-FFF2-40B4-BE49-F238E27FC236}">
                        <a16:creationId xmlns:a16="http://schemas.microsoft.com/office/drawing/2014/main" id="{4D24CAEB-B2FE-4796-8E6E-DB5148C380F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5" name="Line 89">
                    <a:extLst>
                      <a:ext uri="{FF2B5EF4-FFF2-40B4-BE49-F238E27FC236}">
                        <a16:creationId xmlns:a16="http://schemas.microsoft.com/office/drawing/2014/main" id="{3D577B03-E6D9-4FFA-A799-E504CBF8D71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0" name="Group 49">
                <a:extLst>
                  <a:ext uri="{FF2B5EF4-FFF2-40B4-BE49-F238E27FC236}">
                    <a16:creationId xmlns:a16="http://schemas.microsoft.com/office/drawing/2014/main" id="{43509C13-FDEE-45B0-B954-D80D6F38F000}"/>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56" name="Group 55">
                  <a:extLst>
                    <a:ext uri="{FF2B5EF4-FFF2-40B4-BE49-F238E27FC236}">
                      <a16:creationId xmlns:a16="http://schemas.microsoft.com/office/drawing/2014/main" id="{21FF647D-8D8A-43E8-A2E2-46D1117839F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60" name="Straight Connector 59">
                    <a:extLst>
                      <a:ext uri="{FF2B5EF4-FFF2-40B4-BE49-F238E27FC236}">
                        <a16:creationId xmlns:a16="http://schemas.microsoft.com/office/drawing/2014/main" id="{87B8728B-0A45-4551-99F0-CF33B850DA57}"/>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CFAA15D-9EFC-4A70-AC98-CB3EF00C3A4C}"/>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2" name="Rectangle 30">
                    <a:extLst>
                      <a:ext uri="{FF2B5EF4-FFF2-40B4-BE49-F238E27FC236}">
                        <a16:creationId xmlns:a16="http://schemas.microsoft.com/office/drawing/2014/main" id="{AD80CCBD-3F02-48A0-A24E-5971D229517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30">
                    <a:extLst>
                      <a:ext uri="{FF2B5EF4-FFF2-40B4-BE49-F238E27FC236}">
                        <a16:creationId xmlns:a16="http://schemas.microsoft.com/office/drawing/2014/main" id="{AB5B7D34-5A4E-48DE-8893-0F022E4CC95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7" name="Group 56">
                  <a:extLst>
                    <a:ext uri="{FF2B5EF4-FFF2-40B4-BE49-F238E27FC236}">
                      <a16:creationId xmlns:a16="http://schemas.microsoft.com/office/drawing/2014/main" id="{2341ADC6-0CC2-46C0-BA6F-9D991366980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58" name="Freeform: Shape 57">
                    <a:extLst>
                      <a:ext uri="{FF2B5EF4-FFF2-40B4-BE49-F238E27FC236}">
                        <a16:creationId xmlns:a16="http://schemas.microsoft.com/office/drawing/2014/main" id="{A93316DB-546B-41BA-AD1B-94D5C467023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59" name="Freeform: Shape 58">
                    <a:extLst>
                      <a:ext uri="{FF2B5EF4-FFF2-40B4-BE49-F238E27FC236}">
                        <a16:creationId xmlns:a16="http://schemas.microsoft.com/office/drawing/2014/main" id="{35105C82-44C4-41C2-96AE-ADE6DD1D712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51" name="Group 50">
                <a:extLst>
                  <a:ext uri="{FF2B5EF4-FFF2-40B4-BE49-F238E27FC236}">
                    <a16:creationId xmlns:a16="http://schemas.microsoft.com/office/drawing/2014/main" id="{A7A634F2-054C-4614-9ECB-96BE809893D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52" name="Group 51">
                  <a:extLst>
                    <a:ext uri="{FF2B5EF4-FFF2-40B4-BE49-F238E27FC236}">
                      <a16:creationId xmlns:a16="http://schemas.microsoft.com/office/drawing/2014/main" id="{1764AB7F-1912-4909-A04A-C8D125467E1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54" name="Freeform 68">
                    <a:extLst>
                      <a:ext uri="{FF2B5EF4-FFF2-40B4-BE49-F238E27FC236}">
                        <a16:creationId xmlns:a16="http://schemas.microsoft.com/office/drawing/2014/main" id="{6B93639B-DE1C-4A46-A4B5-B88FD6FC201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69">
                    <a:extLst>
                      <a:ext uri="{FF2B5EF4-FFF2-40B4-BE49-F238E27FC236}">
                        <a16:creationId xmlns:a16="http://schemas.microsoft.com/office/drawing/2014/main" id="{A6C5D17F-13E7-4861-A839-3C56ABD56C4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53" name="Line 70">
                  <a:extLst>
                    <a:ext uri="{FF2B5EF4-FFF2-40B4-BE49-F238E27FC236}">
                      <a16:creationId xmlns:a16="http://schemas.microsoft.com/office/drawing/2014/main" id="{1C343C91-0F9E-4530-939D-2D9F15DF4A7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 name="Group 8">
              <a:extLst>
                <a:ext uri="{FF2B5EF4-FFF2-40B4-BE49-F238E27FC236}">
                  <a16:creationId xmlns:a16="http://schemas.microsoft.com/office/drawing/2014/main" id="{92109E9F-E572-4202-B7A6-630155DD5BB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0800000">
              <a:off x="6153976" y="534249"/>
              <a:ext cx="3838576" cy="5838297"/>
              <a:chOff x="8324466" y="457964"/>
              <a:chExt cx="3838576" cy="5838297"/>
            </a:xfrm>
          </p:grpSpPr>
          <p:sp>
            <p:nvSpPr>
              <p:cNvPr id="10" name="Oval 9">
                <a:extLst>
                  <a:ext uri="{FF2B5EF4-FFF2-40B4-BE49-F238E27FC236}">
                    <a16:creationId xmlns:a16="http://schemas.microsoft.com/office/drawing/2014/main" id="{B4FF54B2-44F5-42F7-8353-111D80A8D22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11" name="Group 10">
                <a:extLst>
                  <a:ext uri="{FF2B5EF4-FFF2-40B4-BE49-F238E27FC236}">
                    <a16:creationId xmlns:a16="http://schemas.microsoft.com/office/drawing/2014/main" id="{19A2BBF4-4F54-4179-B672-AD4C8D58A30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26" name="Freeform 64">
                  <a:extLst>
                    <a:ext uri="{FF2B5EF4-FFF2-40B4-BE49-F238E27FC236}">
                      <a16:creationId xmlns:a16="http://schemas.microsoft.com/office/drawing/2014/main" id="{2F2D95CF-DAE2-4601-B9A6-233F4F2F307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Freeform 81">
                  <a:extLst>
                    <a:ext uri="{FF2B5EF4-FFF2-40B4-BE49-F238E27FC236}">
                      <a16:creationId xmlns:a16="http://schemas.microsoft.com/office/drawing/2014/main" id="{3CD52B72-C30B-4570-A8AB-78CB884F8D0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61">
                  <a:extLst>
                    <a:ext uri="{FF2B5EF4-FFF2-40B4-BE49-F238E27FC236}">
                      <a16:creationId xmlns:a16="http://schemas.microsoft.com/office/drawing/2014/main" id="{696A9FBF-C89D-4CF9-A1DC-C0275A3B326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Freeform 78">
                  <a:extLst>
                    <a:ext uri="{FF2B5EF4-FFF2-40B4-BE49-F238E27FC236}">
                      <a16:creationId xmlns:a16="http://schemas.microsoft.com/office/drawing/2014/main" id="{C50B0ACE-17B4-4F11-BA43-0159796B839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0" name="Freeform 84">
                  <a:extLst>
                    <a:ext uri="{FF2B5EF4-FFF2-40B4-BE49-F238E27FC236}">
                      <a16:creationId xmlns:a16="http://schemas.microsoft.com/office/drawing/2014/main" id="{F0346B01-7019-48B2-9BE7-3E90F590FD6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Freeform 87">
                  <a:extLst>
                    <a:ext uri="{FF2B5EF4-FFF2-40B4-BE49-F238E27FC236}">
                      <a16:creationId xmlns:a16="http://schemas.microsoft.com/office/drawing/2014/main" id="{5C186E4B-7559-4E95-9BDD-7DA75E0873B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2" name="Freeform 60">
                  <a:extLst>
                    <a:ext uri="{FF2B5EF4-FFF2-40B4-BE49-F238E27FC236}">
                      <a16:creationId xmlns:a16="http://schemas.microsoft.com/office/drawing/2014/main" id="{4FFE117A-211E-4BD5-AB76-05026DEC6B5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3" name="Freeform 59">
                  <a:extLst>
                    <a:ext uri="{FF2B5EF4-FFF2-40B4-BE49-F238E27FC236}">
                      <a16:creationId xmlns:a16="http://schemas.microsoft.com/office/drawing/2014/main" id="{5CC0C412-2859-4E97-924F-291318E6ADF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4" name="Freeform 62">
                  <a:extLst>
                    <a:ext uri="{FF2B5EF4-FFF2-40B4-BE49-F238E27FC236}">
                      <a16:creationId xmlns:a16="http://schemas.microsoft.com/office/drawing/2014/main" id="{AECE441C-0FBF-4F02-9781-35F2487E3C0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65">
                  <a:extLst>
                    <a:ext uri="{FF2B5EF4-FFF2-40B4-BE49-F238E27FC236}">
                      <a16:creationId xmlns:a16="http://schemas.microsoft.com/office/drawing/2014/main" id="{951A4317-3E34-41B4-BCD9-E6E0627C188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6" name="Freeform 79">
                  <a:extLst>
                    <a:ext uri="{FF2B5EF4-FFF2-40B4-BE49-F238E27FC236}">
                      <a16:creationId xmlns:a16="http://schemas.microsoft.com/office/drawing/2014/main" id="{CE2D40E4-274B-4D43-801B-7B3BAF03E45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7" name="Freeform 82">
                  <a:extLst>
                    <a:ext uri="{FF2B5EF4-FFF2-40B4-BE49-F238E27FC236}">
                      <a16:creationId xmlns:a16="http://schemas.microsoft.com/office/drawing/2014/main" id="{2D939FC8-6395-4DCB-B28C-2342BFB72F2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8" name="Freeform 85">
                  <a:extLst>
                    <a:ext uri="{FF2B5EF4-FFF2-40B4-BE49-F238E27FC236}">
                      <a16:creationId xmlns:a16="http://schemas.microsoft.com/office/drawing/2014/main" id="{620FEEF2-AE91-48CA-8FE7-B50F83E1CF2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Freeform 88">
                  <a:extLst>
                    <a:ext uri="{FF2B5EF4-FFF2-40B4-BE49-F238E27FC236}">
                      <a16:creationId xmlns:a16="http://schemas.microsoft.com/office/drawing/2014/main" id="{27050D75-D26B-4BD3-A4A5-68DF13E9C13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40" name="Group 39">
                  <a:extLst>
                    <a:ext uri="{FF2B5EF4-FFF2-40B4-BE49-F238E27FC236}">
                      <a16:creationId xmlns:a16="http://schemas.microsoft.com/office/drawing/2014/main" id="{37668160-F5BE-4756-B84F-C68992BC7A5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41" name="Line 63">
                    <a:extLst>
                      <a:ext uri="{FF2B5EF4-FFF2-40B4-BE49-F238E27FC236}">
                        <a16:creationId xmlns:a16="http://schemas.microsoft.com/office/drawing/2014/main" id="{E7F90261-4A5A-4C39-B4B3-FEBED04E345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2" name="Line 66">
                    <a:extLst>
                      <a:ext uri="{FF2B5EF4-FFF2-40B4-BE49-F238E27FC236}">
                        <a16:creationId xmlns:a16="http://schemas.microsoft.com/office/drawing/2014/main" id="{71681E7C-A7E8-4F01-9001-3FD1105E1B4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3" name="Line 67">
                    <a:extLst>
                      <a:ext uri="{FF2B5EF4-FFF2-40B4-BE49-F238E27FC236}">
                        <a16:creationId xmlns:a16="http://schemas.microsoft.com/office/drawing/2014/main" id="{901B0597-C838-4481-A49D-E8D85B631C7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4" name="Line 80">
                    <a:extLst>
                      <a:ext uri="{FF2B5EF4-FFF2-40B4-BE49-F238E27FC236}">
                        <a16:creationId xmlns:a16="http://schemas.microsoft.com/office/drawing/2014/main" id="{23C2B0BF-A329-4A97-B3D5-545BC6813E2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5" name="Line 83">
                    <a:extLst>
                      <a:ext uri="{FF2B5EF4-FFF2-40B4-BE49-F238E27FC236}">
                        <a16:creationId xmlns:a16="http://schemas.microsoft.com/office/drawing/2014/main" id="{DBCCCA80-4FEE-4C79-8AF3-66B97054C84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6" name="Line 86">
                    <a:extLst>
                      <a:ext uri="{FF2B5EF4-FFF2-40B4-BE49-F238E27FC236}">
                        <a16:creationId xmlns:a16="http://schemas.microsoft.com/office/drawing/2014/main" id="{4B9AD13F-808D-4464-989B-F40B3E77B74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7" name="Line 89">
                    <a:extLst>
                      <a:ext uri="{FF2B5EF4-FFF2-40B4-BE49-F238E27FC236}">
                        <a16:creationId xmlns:a16="http://schemas.microsoft.com/office/drawing/2014/main" id="{076473B5-E30F-4635-8789-51368A971BD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2" name="Group 11">
                <a:extLst>
                  <a:ext uri="{FF2B5EF4-FFF2-40B4-BE49-F238E27FC236}">
                    <a16:creationId xmlns:a16="http://schemas.microsoft.com/office/drawing/2014/main" id="{EF568995-35CF-4C80-A63C-82B47F1BA1DD}"/>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8" name="Group 17">
                  <a:extLst>
                    <a:ext uri="{FF2B5EF4-FFF2-40B4-BE49-F238E27FC236}">
                      <a16:creationId xmlns:a16="http://schemas.microsoft.com/office/drawing/2014/main" id="{99432608-19E2-4A3E-A68B-45C8E5DD471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22" name="Straight Connector 21">
                    <a:extLst>
                      <a:ext uri="{FF2B5EF4-FFF2-40B4-BE49-F238E27FC236}">
                        <a16:creationId xmlns:a16="http://schemas.microsoft.com/office/drawing/2014/main" id="{127A2810-84DE-450A-986B-DE8AF8AE6F14}"/>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A56ED6A-BBD4-4005-A99D-65BCF8047CCA}"/>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4" name="Rectangle 30">
                    <a:extLst>
                      <a:ext uri="{FF2B5EF4-FFF2-40B4-BE49-F238E27FC236}">
                        <a16:creationId xmlns:a16="http://schemas.microsoft.com/office/drawing/2014/main" id="{CFC0629C-AFCE-4D39-87D5-36EF1FE5CF8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30">
                    <a:extLst>
                      <a:ext uri="{FF2B5EF4-FFF2-40B4-BE49-F238E27FC236}">
                        <a16:creationId xmlns:a16="http://schemas.microsoft.com/office/drawing/2014/main" id="{81F3517A-93AD-4DF3-BEC7-E607A73E5E2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id="{4CBBC251-E8DD-438C-8733-7D65F461A449}"/>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20" name="Freeform: Shape 19">
                    <a:extLst>
                      <a:ext uri="{FF2B5EF4-FFF2-40B4-BE49-F238E27FC236}">
                        <a16:creationId xmlns:a16="http://schemas.microsoft.com/office/drawing/2014/main" id="{6A94A4D4-EFFA-4AE2-B533-75F01F0F006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21" name="Freeform: Shape 20">
                    <a:extLst>
                      <a:ext uri="{FF2B5EF4-FFF2-40B4-BE49-F238E27FC236}">
                        <a16:creationId xmlns:a16="http://schemas.microsoft.com/office/drawing/2014/main" id="{1F4B0E1D-2F9C-444A-ADBA-BDE9F01D8DD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3" name="Group 12">
                <a:extLst>
                  <a:ext uri="{FF2B5EF4-FFF2-40B4-BE49-F238E27FC236}">
                    <a16:creationId xmlns:a16="http://schemas.microsoft.com/office/drawing/2014/main" id="{5F5ACA0E-A5DF-4015-8FD4-FA7A53E9D1A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4" name="Group 13">
                  <a:extLst>
                    <a:ext uri="{FF2B5EF4-FFF2-40B4-BE49-F238E27FC236}">
                      <a16:creationId xmlns:a16="http://schemas.microsoft.com/office/drawing/2014/main" id="{5A4DCFFD-FD3C-42EA-862E-5B792D9020A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6" name="Freeform 68">
                    <a:extLst>
                      <a:ext uri="{FF2B5EF4-FFF2-40B4-BE49-F238E27FC236}">
                        <a16:creationId xmlns:a16="http://schemas.microsoft.com/office/drawing/2014/main" id="{0089A8F3-7530-4C17-848C-580015C3EDC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69">
                    <a:extLst>
                      <a:ext uri="{FF2B5EF4-FFF2-40B4-BE49-F238E27FC236}">
                        <a16:creationId xmlns:a16="http://schemas.microsoft.com/office/drawing/2014/main" id="{61D8EA0C-1521-4C6D-8C09-DD6D8F1F221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5" name="Line 70">
                  <a:extLst>
                    <a:ext uri="{FF2B5EF4-FFF2-40B4-BE49-F238E27FC236}">
                      <a16:creationId xmlns:a16="http://schemas.microsoft.com/office/drawing/2014/main" id="{517033B6-6B8A-4BD6-9A52-BF9E9EFBD48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spTree>
    <p:extLst>
      <p:ext uri="{BB962C8B-B14F-4D97-AF65-F5344CB8AC3E}">
        <p14:creationId xmlns:p14="http://schemas.microsoft.com/office/powerpoint/2010/main" val="4229122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2E59-6597-437B-B2F8-E2DD1F86A8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E3BC1D-912E-4012-84AC-A509C9EF4F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977110C-4AA3-4101-B3BD-140B90AF99C9}"/>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4C50F189-4D8E-4DE6-8295-CF92FA8BFDE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75F33EC-1ACF-4D46-AEA5-A20802210B75}"/>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96244943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45267-19A7-4A3D-9658-AD3F78DD35CB}"/>
              </a:ext>
            </a:extLst>
          </p:cNvPr>
          <p:cNvSpPr>
            <a:spLocks noGrp="1"/>
          </p:cNvSpPr>
          <p:nvPr>
            <p:ph type="title"/>
          </p:nvPr>
        </p:nvSpPr>
        <p:spPr>
          <a:xfrm>
            <a:off x="990000" y="2305800"/>
            <a:ext cx="4636800" cy="2246400"/>
          </a:xfrm>
        </p:spPr>
        <p:txBody>
          <a:bodyPr anchor="ctr">
            <a:normAutofit/>
          </a:bodyPr>
          <a:lstStyle>
            <a:lvl1pPr algn="ct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5F17554-5672-499F-BEB9-AB069E6D15F2}"/>
              </a:ext>
            </a:extLst>
          </p:cNvPr>
          <p:cNvSpPr>
            <a:spLocks noGrp="1"/>
          </p:cNvSpPr>
          <p:nvPr>
            <p:ph type="body" idx="1"/>
          </p:nvPr>
        </p:nvSpPr>
        <p:spPr>
          <a:xfrm>
            <a:off x="6565250" y="2305800"/>
            <a:ext cx="4636800" cy="2246400"/>
          </a:xfrm>
        </p:spPr>
        <p:txBody>
          <a:bodyPr anchor="ctr">
            <a:normAutofit/>
          </a:bodyPr>
          <a:lstStyle>
            <a:lvl1pPr marL="0" indent="0" algn="ctr">
              <a:lnSpc>
                <a:spcPct val="125000"/>
              </a:lnSpc>
              <a:buNone/>
              <a:defRPr sz="2400" i="1">
                <a:solidFill>
                  <a:schemeClr val="tx1">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CBA3C6-C279-46AA-B4EE-5F861D83D2AC}"/>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F04C125B-DDB9-4F4E-B9E9-A747E648FC9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83D465E-E86B-42A8-B18A-9046E40D63D6}"/>
              </a:ext>
            </a:extLst>
          </p:cNvPr>
          <p:cNvSpPr>
            <a:spLocks noGrp="1"/>
          </p:cNvSpPr>
          <p:nvPr>
            <p:ph type="sldNum" sz="quarter" idx="12"/>
          </p:nvPr>
        </p:nvSpPr>
        <p:spPr/>
        <p:txBody>
          <a:bodyPr/>
          <a:lstStyle/>
          <a:p>
            <a:fld id="{294A09A9-5501-47C1-A89A-A340965A2BE2}" type="slidenum">
              <a:rPr lang="en-US" smtClean="0"/>
              <a:pPr/>
              <a:t>‹#›</a:t>
            </a:fld>
            <a:endParaRPr lang="en-US" dirty="0"/>
          </a:p>
        </p:txBody>
      </p:sp>
      <p:sp>
        <p:nvSpPr>
          <p:cNvPr id="7" name="Oval 6">
            <a:extLst>
              <a:ext uri="{FF2B5EF4-FFF2-40B4-BE49-F238E27FC236}">
                <a16:creationId xmlns:a16="http://schemas.microsoft.com/office/drawing/2014/main" id="{6681007E-0E57-40DB-9A98-D04E0A05937B}"/>
              </a:ext>
            </a:extLst>
          </p:cNvPr>
          <p:cNvSpPr/>
          <p:nvPr/>
        </p:nvSpPr>
        <p:spPr>
          <a:xfrm>
            <a:off x="1437136" y="649304"/>
            <a:ext cx="340415" cy="340415"/>
          </a:xfrm>
          <a:prstGeom prst="ellipse">
            <a:avLst/>
          </a:pr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pPr lvl="0"/>
            <a:endParaRPr lang="en-US">
              <a:solidFill>
                <a:schemeClr val="tx1"/>
              </a:solidFill>
            </a:endParaRPr>
          </a:p>
        </p:txBody>
      </p:sp>
      <p:grpSp>
        <p:nvGrpSpPr>
          <p:cNvPr id="8" name="Group 7">
            <a:extLst>
              <a:ext uri="{FF2B5EF4-FFF2-40B4-BE49-F238E27FC236}">
                <a16:creationId xmlns:a16="http://schemas.microsoft.com/office/drawing/2014/main" id="{4C2D7ED2-BAE3-470E-9EFF-F2A49EDD9767}"/>
              </a:ext>
            </a:extLst>
          </p:cNvPr>
          <p:cNvGrpSpPr/>
          <p:nvPr/>
        </p:nvGrpSpPr>
        <p:grpSpPr>
          <a:xfrm rot="10800000">
            <a:off x="1079500" y="952167"/>
            <a:ext cx="641184" cy="1069728"/>
            <a:chOff x="6484111" y="2967038"/>
            <a:chExt cx="641184" cy="1069728"/>
          </a:xfrm>
        </p:grpSpPr>
        <p:grpSp>
          <p:nvGrpSpPr>
            <p:cNvPr id="9" name="Group 8">
              <a:extLst>
                <a:ext uri="{FF2B5EF4-FFF2-40B4-BE49-F238E27FC236}">
                  <a16:creationId xmlns:a16="http://schemas.microsoft.com/office/drawing/2014/main" id="{15B14D1A-9E1B-41C3-96AA-A5C40C4F9B3A}"/>
                </a:ext>
              </a:extLst>
            </p:cNvPr>
            <p:cNvGrpSpPr/>
            <p:nvPr/>
          </p:nvGrpSpPr>
          <p:grpSpPr>
            <a:xfrm>
              <a:off x="6808136" y="2967038"/>
              <a:ext cx="317159" cy="932400"/>
              <a:chOff x="6808136" y="2967038"/>
              <a:chExt cx="317159" cy="932400"/>
            </a:xfrm>
          </p:grpSpPr>
          <p:sp>
            <p:nvSpPr>
              <p:cNvPr id="14" name="Freeform 68">
                <a:extLst>
                  <a:ext uri="{FF2B5EF4-FFF2-40B4-BE49-F238E27FC236}">
                    <a16:creationId xmlns:a16="http://schemas.microsoft.com/office/drawing/2014/main" id="{00EC83EC-04A6-4533-80A5-B1817F1FB35E}"/>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69">
                <a:extLst>
                  <a:ext uri="{FF2B5EF4-FFF2-40B4-BE49-F238E27FC236}">
                    <a16:creationId xmlns:a16="http://schemas.microsoft.com/office/drawing/2014/main" id="{BF61FF24-9074-4265-ACF4-1AEC3621B766}"/>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6" name="Line 70">
                <a:extLst>
                  <a:ext uri="{FF2B5EF4-FFF2-40B4-BE49-F238E27FC236}">
                    <a16:creationId xmlns:a16="http://schemas.microsoft.com/office/drawing/2014/main" id="{8D31D9FF-672B-4C5E-B4B2-DD86A124413F}"/>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0" name="Group 9">
              <a:extLst>
                <a:ext uri="{FF2B5EF4-FFF2-40B4-BE49-F238E27FC236}">
                  <a16:creationId xmlns:a16="http://schemas.microsoft.com/office/drawing/2014/main" id="{8991EBFD-EBD5-48CE-9178-AF5B6F50D416}"/>
                </a:ext>
              </a:extLst>
            </p:cNvPr>
            <p:cNvGrpSpPr/>
            <p:nvPr/>
          </p:nvGrpSpPr>
          <p:grpSpPr>
            <a:xfrm rot="18900000" flipH="1">
              <a:off x="6484111" y="3104366"/>
              <a:ext cx="317159" cy="932400"/>
              <a:chOff x="6808136" y="2967038"/>
              <a:chExt cx="317159" cy="932400"/>
            </a:xfrm>
          </p:grpSpPr>
          <p:sp>
            <p:nvSpPr>
              <p:cNvPr id="11" name="Freeform 68">
                <a:extLst>
                  <a:ext uri="{FF2B5EF4-FFF2-40B4-BE49-F238E27FC236}">
                    <a16:creationId xmlns:a16="http://schemas.microsoft.com/office/drawing/2014/main" id="{1B45F046-3129-4A30-9402-44BA590CD1B6}"/>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24589F32-BB2E-46B1-BAB5-75EA779C7A25}"/>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3" name="Line 70">
                <a:extLst>
                  <a:ext uri="{FF2B5EF4-FFF2-40B4-BE49-F238E27FC236}">
                    <a16:creationId xmlns:a16="http://schemas.microsoft.com/office/drawing/2014/main" id="{0BD46CA5-AE89-4413-AB8D-347179D88133}"/>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cxnSp>
        <p:nvCxnSpPr>
          <p:cNvPr id="17" name="Straight Connector 16">
            <a:extLst>
              <a:ext uri="{FF2B5EF4-FFF2-40B4-BE49-F238E27FC236}">
                <a16:creationId xmlns:a16="http://schemas.microsoft.com/office/drawing/2014/main" id="{4043A360-3214-4DB8-BD85-C6AE48D02D3A}"/>
              </a:ext>
            </a:extLst>
          </p:cNvPr>
          <p:cNvCxnSpPr>
            <a:cxnSpLocks/>
          </p:cNvCxnSpPr>
          <p:nvPr/>
        </p:nvCxnSpPr>
        <p:spPr>
          <a:xfrm rot="16200000" flipH="1">
            <a:off x="5826000" y="342900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045040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4AEE3-6C7B-402E-B26D-1D079D78D307}"/>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1101641-6BDA-433D-9393-1DDACE06701C}"/>
              </a:ext>
            </a:extLst>
          </p:cNvPr>
          <p:cNvSpPr>
            <a:spLocks noGrp="1"/>
          </p:cNvSpPr>
          <p:nvPr>
            <p:ph sz="half" idx="1"/>
          </p:nvPr>
        </p:nvSpPr>
        <p:spPr>
          <a:xfrm>
            <a:off x="989400"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B8F8D2A-A489-488D-B1E1-23F36D3E95C7}"/>
              </a:ext>
            </a:extLst>
          </p:cNvPr>
          <p:cNvSpPr>
            <a:spLocks noGrp="1"/>
          </p:cNvSpPr>
          <p:nvPr>
            <p:ph sz="half" idx="2"/>
          </p:nvPr>
        </p:nvSpPr>
        <p:spPr>
          <a:xfrm>
            <a:off x="6274202"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1CA242E8-AEEF-4BBD-94E9-86F89D69522C}"/>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BD58D2CA-06C9-412D-A5D6-F97DDBBB03D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21A80D9-E04B-47BF-80DA-01E68346A51C}"/>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47252712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42251-8A4B-463E-982B-C657C3810F36}"/>
              </a:ext>
            </a:extLst>
          </p:cNvPr>
          <p:cNvSpPr>
            <a:spLocks noGrp="1"/>
          </p:cNvSpPr>
          <p:nvPr>
            <p:ph type="title"/>
          </p:nvPr>
        </p:nvSpPr>
        <p:spPr>
          <a:xfrm>
            <a:off x="989400" y="395289"/>
            <a:ext cx="10213200" cy="111283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74D5E-AC0B-46BF-8840-61CC89C3B6BE}"/>
              </a:ext>
            </a:extLst>
          </p:cNvPr>
          <p:cNvSpPr>
            <a:spLocks noGrp="1"/>
          </p:cNvSpPr>
          <p:nvPr>
            <p:ph type="body" idx="1"/>
          </p:nvPr>
        </p:nvSpPr>
        <p:spPr>
          <a:xfrm>
            <a:off x="989399" y="1736732"/>
            <a:ext cx="4928400" cy="661912"/>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1A0738-7A90-4A35-AB98-9656D6187286}"/>
              </a:ext>
            </a:extLst>
          </p:cNvPr>
          <p:cNvSpPr>
            <a:spLocks noGrp="1"/>
          </p:cNvSpPr>
          <p:nvPr>
            <p:ph sz="half" idx="2"/>
          </p:nvPr>
        </p:nvSpPr>
        <p:spPr>
          <a:xfrm>
            <a:off x="989400" y="2431256"/>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DADFE01-1BA7-4288-9355-8B2B508BE582}"/>
              </a:ext>
            </a:extLst>
          </p:cNvPr>
          <p:cNvSpPr>
            <a:spLocks noGrp="1"/>
          </p:cNvSpPr>
          <p:nvPr>
            <p:ph type="body" sz="quarter" idx="3"/>
          </p:nvPr>
        </p:nvSpPr>
        <p:spPr>
          <a:xfrm>
            <a:off x="6274200" y="1736732"/>
            <a:ext cx="4928400" cy="662400"/>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D49F77-6C55-47AC-B1AE-5D9906DBD7F6}"/>
              </a:ext>
            </a:extLst>
          </p:cNvPr>
          <p:cNvSpPr>
            <a:spLocks noGrp="1"/>
          </p:cNvSpPr>
          <p:nvPr>
            <p:ph sz="quarter" idx="4"/>
          </p:nvPr>
        </p:nvSpPr>
        <p:spPr>
          <a:xfrm>
            <a:off x="6274200" y="2431257"/>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D8EF53-AF86-47E8-83DC-8C419847A639}"/>
              </a:ext>
            </a:extLst>
          </p:cNvPr>
          <p:cNvSpPr>
            <a:spLocks noGrp="1"/>
          </p:cNvSpPr>
          <p:nvPr>
            <p:ph type="dt" sz="half" idx="10"/>
          </p:nvPr>
        </p:nvSpPr>
        <p:spPr/>
        <p:txBody>
          <a:bodyPr/>
          <a:lstStyle/>
          <a:p>
            <a:r>
              <a:rPr lang="en-US"/>
              <a:t>20XX</a:t>
            </a:r>
            <a:endParaRPr lang="en-US" dirty="0"/>
          </a:p>
        </p:txBody>
      </p:sp>
      <p:sp>
        <p:nvSpPr>
          <p:cNvPr id="8" name="Footer Placeholder 7">
            <a:extLst>
              <a:ext uri="{FF2B5EF4-FFF2-40B4-BE49-F238E27FC236}">
                <a16:creationId xmlns:a16="http://schemas.microsoft.com/office/drawing/2014/main" id="{5C01D653-ED9A-46D3-A97F-B5FA1DAE6CA9}"/>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C5B9B66-64EA-4022-BD96-ECF2A80CE2F0}"/>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95523027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a:lstStyle/>
          <a:p>
            <a:fld id="{4EC743F4-8769-40B4-85DF-6CB8DE9F66AA}" type="datetimeFigureOut">
              <a:rPr lang="en-US" smtClean="0"/>
              <a:t>4/1/2024</a:t>
            </a:fld>
            <a:endParaRPr lang="en-US"/>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FF2BD96E-3838-45D2-9031-D3AF67C920A5}" type="slidenum">
              <a:rPr lang="en-US" smtClean="0"/>
              <a:t>‹#›</a:t>
            </a:fld>
            <a:endParaRPr lang="en-US"/>
          </a:p>
        </p:txBody>
      </p:sp>
      <p:grpSp>
        <p:nvGrpSpPr>
          <p:cNvPr id="6" name="Group 5">
            <a:extLst>
              <a:ext uri="{FF2B5EF4-FFF2-40B4-BE49-F238E27FC236}">
                <a16:creationId xmlns:a16="http://schemas.microsoft.com/office/drawing/2014/main" id="{17004688-7200-27A0-AED2-FDEA0C50E2E9}"/>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a:off x="6153976" y="457964"/>
            <a:ext cx="6009066" cy="5914582"/>
            <a:chOff x="6153976" y="457964"/>
            <a:chExt cx="6009066" cy="5914582"/>
          </a:xfrm>
        </p:grpSpPr>
        <p:grpSp>
          <p:nvGrpSpPr>
            <p:cNvPr id="7" name="Group 6">
              <a:extLst>
                <a:ext uri="{FF2B5EF4-FFF2-40B4-BE49-F238E27FC236}">
                  <a16:creationId xmlns:a16="http://schemas.microsoft.com/office/drawing/2014/main" id="{0962AE0E-CD08-E4A3-B4FB-58E3FB6095CD}"/>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2621" y="2980002"/>
              <a:ext cx="317159" cy="932400"/>
              <a:chOff x="6376988" y="280988"/>
              <a:chExt cx="633413" cy="1862138"/>
            </a:xfrm>
          </p:grpSpPr>
          <p:sp>
            <p:nvSpPr>
              <p:cNvPr id="86" name="Freeform 68">
                <a:extLst>
                  <a:ext uri="{FF2B5EF4-FFF2-40B4-BE49-F238E27FC236}">
                    <a16:creationId xmlns:a16="http://schemas.microsoft.com/office/drawing/2014/main" id="{942343E8-72A7-5457-2C99-D033A36FF01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7" name="Freeform 69">
                <a:extLst>
                  <a:ext uri="{FF2B5EF4-FFF2-40B4-BE49-F238E27FC236}">
                    <a16:creationId xmlns:a16="http://schemas.microsoft.com/office/drawing/2014/main" id="{1C19E638-91EB-75DC-9458-EA0229C044E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8" name="Line 70">
                <a:extLst>
                  <a:ext uri="{FF2B5EF4-FFF2-40B4-BE49-F238E27FC236}">
                    <a16:creationId xmlns:a16="http://schemas.microsoft.com/office/drawing/2014/main" id="{6E02EB3D-A45E-B4B7-9E49-65E6921C6D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 name="Group 7">
              <a:extLst>
                <a:ext uri="{FF2B5EF4-FFF2-40B4-BE49-F238E27FC236}">
                  <a16:creationId xmlns:a16="http://schemas.microsoft.com/office/drawing/2014/main" id="{46ED0F2C-33C6-33F8-D25A-653073FA8FE2}"/>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8324466" y="457964"/>
              <a:ext cx="3838576" cy="5838297"/>
              <a:chOff x="8324466" y="457964"/>
              <a:chExt cx="3838576" cy="5838297"/>
            </a:xfrm>
          </p:grpSpPr>
          <p:sp>
            <p:nvSpPr>
              <p:cNvPr id="48" name="Oval 47">
                <a:extLst>
                  <a:ext uri="{FF2B5EF4-FFF2-40B4-BE49-F238E27FC236}">
                    <a16:creationId xmlns:a16="http://schemas.microsoft.com/office/drawing/2014/main" id="{76C992DF-7C76-80E6-220E-5545B437E8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49" name="Group 48">
                <a:extLst>
                  <a:ext uri="{FF2B5EF4-FFF2-40B4-BE49-F238E27FC236}">
                    <a16:creationId xmlns:a16="http://schemas.microsoft.com/office/drawing/2014/main" id="{1532E4B2-6FAE-2363-8842-E08A265B0FB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64" name="Freeform 64">
                  <a:extLst>
                    <a:ext uri="{FF2B5EF4-FFF2-40B4-BE49-F238E27FC236}">
                      <a16:creationId xmlns:a16="http://schemas.microsoft.com/office/drawing/2014/main" id="{D7AE19E9-E19F-29AF-639C-44EB5FB5E3E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5" name="Freeform 81">
                  <a:extLst>
                    <a:ext uri="{FF2B5EF4-FFF2-40B4-BE49-F238E27FC236}">
                      <a16:creationId xmlns:a16="http://schemas.microsoft.com/office/drawing/2014/main" id="{FC6B75DA-401A-8C4D-421A-4A0230030C8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6" name="Freeform 61">
                  <a:extLst>
                    <a:ext uri="{FF2B5EF4-FFF2-40B4-BE49-F238E27FC236}">
                      <a16:creationId xmlns:a16="http://schemas.microsoft.com/office/drawing/2014/main" id="{83B7B7D8-FAE1-EF25-3177-C597CA28552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7" name="Freeform 78">
                  <a:extLst>
                    <a:ext uri="{FF2B5EF4-FFF2-40B4-BE49-F238E27FC236}">
                      <a16:creationId xmlns:a16="http://schemas.microsoft.com/office/drawing/2014/main" id="{D8189C2B-39BF-F3AD-761F-3EC5A413936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8" name="Freeform 84">
                  <a:extLst>
                    <a:ext uri="{FF2B5EF4-FFF2-40B4-BE49-F238E27FC236}">
                      <a16:creationId xmlns:a16="http://schemas.microsoft.com/office/drawing/2014/main" id="{9B3C11E0-E220-6347-106F-7361EEF4B71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9" name="Freeform 87">
                  <a:extLst>
                    <a:ext uri="{FF2B5EF4-FFF2-40B4-BE49-F238E27FC236}">
                      <a16:creationId xmlns:a16="http://schemas.microsoft.com/office/drawing/2014/main" id="{79AAD932-DEE5-826A-1B8E-BF1B2B2BB3D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0" name="Freeform 60">
                  <a:extLst>
                    <a:ext uri="{FF2B5EF4-FFF2-40B4-BE49-F238E27FC236}">
                      <a16:creationId xmlns:a16="http://schemas.microsoft.com/office/drawing/2014/main" id="{A9BA9C23-F16A-423E-DB70-2BBBE58B0C8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1" name="Freeform 59">
                  <a:extLst>
                    <a:ext uri="{FF2B5EF4-FFF2-40B4-BE49-F238E27FC236}">
                      <a16:creationId xmlns:a16="http://schemas.microsoft.com/office/drawing/2014/main" id="{237FA726-DD02-A25D-C698-4FB16B377C4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2" name="Freeform 62">
                  <a:extLst>
                    <a:ext uri="{FF2B5EF4-FFF2-40B4-BE49-F238E27FC236}">
                      <a16:creationId xmlns:a16="http://schemas.microsoft.com/office/drawing/2014/main" id="{A0991B4B-EDB7-1AEE-679D-75A7958333D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3" name="Freeform 65">
                  <a:extLst>
                    <a:ext uri="{FF2B5EF4-FFF2-40B4-BE49-F238E27FC236}">
                      <a16:creationId xmlns:a16="http://schemas.microsoft.com/office/drawing/2014/main" id="{198D13E0-51CA-CC43-BFAD-752CD4E5ED2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4" name="Freeform 79">
                  <a:extLst>
                    <a:ext uri="{FF2B5EF4-FFF2-40B4-BE49-F238E27FC236}">
                      <a16:creationId xmlns:a16="http://schemas.microsoft.com/office/drawing/2014/main" id="{979DDC47-298E-AFD7-CE86-9F24018FCB5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5" name="Freeform 82">
                  <a:extLst>
                    <a:ext uri="{FF2B5EF4-FFF2-40B4-BE49-F238E27FC236}">
                      <a16:creationId xmlns:a16="http://schemas.microsoft.com/office/drawing/2014/main" id="{FDF6497C-C9D8-77C1-9EC1-AA3DC693FD5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6" name="Freeform 85">
                  <a:extLst>
                    <a:ext uri="{FF2B5EF4-FFF2-40B4-BE49-F238E27FC236}">
                      <a16:creationId xmlns:a16="http://schemas.microsoft.com/office/drawing/2014/main" id="{F94954A5-B504-9802-E8A3-D92A434B215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7" name="Freeform 88">
                  <a:extLst>
                    <a:ext uri="{FF2B5EF4-FFF2-40B4-BE49-F238E27FC236}">
                      <a16:creationId xmlns:a16="http://schemas.microsoft.com/office/drawing/2014/main" id="{26CA4C70-E5AD-FFC4-4F64-9029A88E16B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78" name="Group 77">
                  <a:extLst>
                    <a:ext uri="{FF2B5EF4-FFF2-40B4-BE49-F238E27FC236}">
                      <a16:creationId xmlns:a16="http://schemas.microsoft.com/office/drawing/2014/main" id="{C2F66C97-233E-069E-842E-FC7DD613F3E2}"/>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79" name="Line 63">
                    <a:extLst>
                      <a:ext uri="{FF2B5EF4-FFF2-40B4-BE49-F238E27FC236}">
                        <a16:creationId xmlns:a16="http://schemas.microsoft.com/office/drawing/2014/main" id="{AA0F3696-6B0D-543A-4D40-8B145249CBF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0" name="Line 66">
                    <a:extLst>
                      <a:ext uri="{FF2B5EF4-FFF2-40B4-BE49-F238E27FC236}">
                        <a16:creationId xmlns:a16="http://schemas.microsoft.com/office/drawing/2014/main" id="{29D21825-8498-CADF-8EB5-D08C5C4348E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1" name="Line 67">
                    <a:extLst>
                      <a:ext uri="{FF2B5EF4-FFF2-40B4-BE49-F238E27FC236}">
                        <a16:creationId xmlns:a16="http://schemas.microsoft.com/office/drawing/2014/main" id="{D1EBC7BA-66A7-56E5-19F7-65B9A2BE6EB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2" name="Line 80">
                    <a:extLst>
                      <a:ext uri="{FF2B5EF4-FFF2-40B4-BE49-F238E27FC236}">
                        <a16:creationId xmlns:a16="http://schemas.microsoft.com/office/drawing/2014/main" id="{41A6EA28-930F-EBBA-43EE-6CB627294AC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3" name="Line 83">
                    <a:extLst>
                      <a:ext uri="{FF2B5EF4-FFF2-40B4-BE49-F238E27FC236}">
                        <a16:creationId xmlns:a16="http://schemas.microsoft.com/office/drawing/2014/main" id="{5297B34D-B81D-6350-4194-484D7EC282F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4" name="Line 86">
                    <a:extLst>
                      <a:ext uri="{FF2B5EF4-FFF2-40B4-BE49-F238E27FC236}">
                        <a16:creationId xmlns:a16="http://schemas.microsoft.com/office/drawing/2014/main" id="{DD7C599E-910F-8D88-3AA0-B24C9A79E13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5" name="Line 89">
                    <a:extLst>
                      <a:ext uri="{FF2B5EF4-FFF2-40B4-BE49-F238E27FC236}">
                        <a16:creationId xmlns:a16="http://schemas.microsoft.com/office/drawing/2014/main" id="{E663B789-16D2-7968-1AB9-E036E4D4285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0" name="Group 49">
                <a:extLst>
                  <a:ext uri="{FF2B5EF4-FFF2-40B4-BE49-F238E27FC236}">
                    <a16:creationId xmlns:a16="http://schemas.microsoft.com/office/drawing/2014/main" id="{EBE4D28C-9D5D-2CDF-4E98-5D046F140CB8}"/>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56" name="Group 55">
                  <a:extLst>
                    <a:ext uri="{FF2B5EF4-FFF2-40B4-BE49-F238E27FC236}">
                      <a16:creationId xmlns:a16="http://schemas.microsoft.com/office/drawing/2014/main" id="{19D439ED-096C-BC38-ECCB-78B2B5178F8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60" name="Straight Connector 59">
                    <a:extLst>
                      <a:ext uri="{FF2B5EF4-FFF2-40B4-BE49-F238E27FC236}">
                        <a16:creationId xmlns:a16="http://schemas.microsoft.com/office/drawing/2014/main" id="{8E820AB2-DB7A-A79D-FAE4-35AC3D677C83}"/>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88E5C4B-5B7B-FDA4-A576-7854A9D15983}"/>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2" name="Rectangle 30">
                    <a:extLst>
                      <a:ext uri="{FF2B5EF4-FFF2-40B4-BE49-F238E27FC236}">
                        <a16:creationId xmlns:a16="http://schemas.microsoft.com/office/drawing/2014/main" id="{E3C02BC9-4E4F-3743-8563-808D6A0B437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30">
                    <a:extLst>
                      <a:ext uri="{FF2B5EF4-FFF2-40B4-BE49-F238E27FC236}">
                        <a16:creationId xmlns:a16="http://schemas.microsoft.com/office/drawing/2014/main" id="{D0EF96EA-252F-062A-E566-42ABC6B9036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7" name="Group 56">
                  <a:extLst>
                    <a:ext uri="{FF2B5EF4-FFF2-40B4-BE49-F238E27FC236}">
                      <a16:creationId xmlns:a16="http://schemas.microsoft.com/office/drawing/2014/main" id="{58DCE928-965C-EA85-F5C1-24E19E45854C}"/>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58" name="Freeform: Shape 57">
                    <a:extLst>
                      <a:ext uri="{FF2B5EF4-FFF2-40B4-BE49-F238E27FC236}">
                        <a16:creationId xmlns:a16="http://schemas.microsoft.com/office/drawing/2014/main" id="{B5B70EF0-D01D-E5DD-0234-6B93EE439E1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59" name="Freeform: Shape 58">
                    <a:extLst>
                      <a:ext uri="{FF2B5EF4-FFF2-40B4-BE49-F238E27FC236}">
                        <a16:creationId xmlns:a16="http://schemas.microsoft.com/office/drawing/2014/main" id="{CA0351E2-397A-7FC9-6BE5-A3018AAB2BD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51" name="Group 50">
                <a:extLst>
                  <a:ext uri="{FF2B5EF4-FFF2-40B4-BE49-F238E27FC236}">
                    <a16:creationId xmlns:a16="http://schemas.microsoft.com/office/drawing/2014/main" id="{9EE4DD70-FCD0-DFFE-52A6-0DE9BC233119}"/>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52" name="Group 51">
                  <a:extLst>
                    <a:ext uri="{FF2B5EF4-FFF2-40B4-BE49-F238E27FC236}">
                      <a16:creationId xmlns:a16="http://schemas.microsoft.com/office/drawing/2014/main" id="{1466F87F-6F35-E28C-1556-6383A82F7F80}"/>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54" name="Freeform 68">
                    <a:extLst>
                      <a:ext uri="{FF2B5EF4-FFF2-40B4-BE49-F238E27FC236}">
                        <a16:creationId xmlns:a16="http://schemas.microsoft.com/office/drawing/2014/main" id="{D4FD8A8E-2B46-F940-BD0E-086FCF76665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69">
                    <a:extLst>
                      <a:ext uri="{FF2B5EF4-FFF2-40B4-BE49-F238E27FC236}">
                        <a16:creationId xmlns:a16="http://schemas.microsoft.com/office/drawing/2014/main" id="{7532BE26-5B7C-EE9E-4191-8A54CDBBD66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53" name="Line 70">
                  <a:extLst>
                    <a:ext uri="{FF2B5EF4-FFF2-40B4-BE49-F238E27FC236}">
                      <a16:creationId xmlns:a16="http://schemas.microsoft.com/office/drawing/2014/main" id="{BFC8ECE6-D59A-9EE4-CB81-D6162F00D8E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 name="Group 8">
              <a:extLst>
                <a:ext uri="{FF2B5EF4-FFF2-40B4-BE49-F238E27FC236}">
                  <a16:creationId xmlns:a16="http://schemas.microsoft.com/office/drawing/2014/main" id="{15080BC2-EE72-5D70-6666-DEBC4916533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0800000">
              <a:off x="6153976" y="534249"/>
              <a:ext cx="3838576" cy="5838297"/>
              <a:chOff x="8324466" y="457964"/>
              <a:chExt cx="3838576" cy="5838297"/>
            </a:xfrm>
          </p:grpSpPr>
          <p:sp>
            <p:nvSpPr>
              <p:cNvPr id="10" name="Oval 9">
                <a:extLst>
                  <a:ext uri="{FF2B5EF4-FFF2-40B4-BE49-F238E27FC236}">
                    <a16:creationId xmlns:a16="http://schemas.microsoft.com/office/drawing/2014/main" id="{393AA0A3-2A8A-2332-F348-F88D6E1F3B3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11" name="Group 10">
                <a:extLst>
                  <a:ext uri="{FF2B5EF4-FFF2-40B4-BE49-F238E27FC236}">
                    <a16:creationId xmlns:a16="http://schemas.microsoft.com/office/drawing/2014/main" id="{54355255-9D4E-147B-DA9E-4FFB14E7C1B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26" name="Freeform 64">
                  <a:extLst>
                    <a:ext uri="{FF2B5EF4-FFF2-40B4-BE49-F238E27FC236}">
                      <a16:creationId xmlns:a16="http://schemas.microsoft.com/office/drawing/2014/main" id="{0C229BCD-A083-BC81-2151-41E4947E04A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Freeform 81">
                  <a:extLst>
                    <a:ext uri="{FF2B5EF4-FFF2-40B4-BE49-F238E27FC236}">
                      <a16:creationId xmlns:a16="http://schemas.microsoft.com/office/drawing/2014/main" id="{F138DCEE-5B8D-D5E5-54B6-6B0BA01F6ED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61">
                  <a:extLst>
                    <a:ext uri="{FF2B5EF4-FFF2-40B4-BE49-F238E27FC236}">
                      <a16:creationId xmlns:a16="http://schemas.microsoft.com/office/drawing/2014/main" id="{F00BD61F-0747-E748-6BFB-CB875F4942D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Freeform 78">
                  <a:extLst>
                    <a:ext uri="{FF2B5EF4-FFF2-40B4-BE49-F238E27FC236}">
                      <a16:creationId xmlns:a16="http://schemas.microsoft.com/office/drawing/2014/main" id="{07C45B1B-92EA-5E82-24D1-931DB8AF997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0" name="Freeform 84">
                  <a:extLst>
                    <a:ext uri="{FF2B5EF4-FFF2-40B4-BE49-F238E27FC236}">
                      <a16:creationId xmlns:a16="http://schemas.microsoft.com/office/drawing/2014/main" id="{F11B1265-0119-731D-E758-7C0BAFE4B53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Freeform 87">
                  <a:extLst>
                    <a:ext uri="{FF2B5EF4-FFF2-40B4-BE49-F238E27FC236}">
                      <a16:creationId xmlns:a16="http://schemas.microsoft.com/office/drawing/2014/main" id="{35056C9E-95B1-E743-9A73-5A39803B74B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2" name="Freeform 60">
                  <a:extLst>
                    <a:ext uri="{FF2B5EF4-FFF2-40B4-BE49-F238E27FC236}">
                      <a16:creationId xmlns:a16="http://schemas.microsoft.com/office/drawing/2014/main" id="{873B7450-9F65-5384-2976-127FD877572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3" name="Freeform 59">
                  <a:extLst>
                    <a:ext uri="{FF2B5EF4-FFF2-40B4-BE49-F238E27FC236}">
                      <a16:creationId xmlns:a16="http://schemas.microsoft.com/office/drawing/2014/main" id="{93FE1A96-9FB8-DD4B-5EB8-26A91007B6E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4" name="Freeform 62">
                  <a:extLst>
                    <a:ext uri="{FF2B5EF4-FFF2-40B4-BE49-F238E27FC236}">
                      <a16:creationId xmlns:a16="http://schemas.microsoft.com/office/drawing/2014/main" id="{07C997E7-D2EC-2533-34E1-ADA752DD0A5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65">
                  <a:extLst>
                    <a:ext uri="{FF2B5EF4-FFF2-40B4-BE49-F238E27FC236}">
                      <a16:creationId xmlns:a16="http://schemas.microsoft.com/office/drawing/2014/main" id="{CDFD69D0-D4F6-6990-4E0A-C6FEB0CE49B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6" name="Freeform 79">
                  <a:extLst>
                    <a:ext uri="{FF2B5EF4-FFF2-40B4-BE49-F238E27FC236}">
                      <a16:creationId xmlns:a16="http://schemas.microsoft.com/office/drawing/2014/main" id="{825CB36E-9726-A54C-5717-F6A428FED53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7" name="Freeform 82">
                  <a:extLst>
                    <a:ext uri="{FF2B5EF4-FFF2-40B4-BE49-F238E27FC236}">
                      <a16:creationId xmlns:a16="http://schemas.microsoft.com/office/drawing/2014/main" id="{F8184497-7251-D4E9-F39C-EE556E4B108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8" name="Freeform 85">
                  <a:extLst>
                    <a:ext uri="{FF2B5EF4-FFF2-40B4-BE49-F238E27FC236}">
                      <a16:creationId xmlns:a16="http://schemas.microsoft.com/office/drawing/2014/main" id="{835D68A6-6C40-806B-C58A-25B22D6BC62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Freeform 88">
                  <a:extLst>
                    <a:ext uri="{FF2B5EF4-FFF2-40B4-BE49-F238E27FC236}">
                      <a16:creationId xmlns:a16="http://schemas.microsoft.com/office/drawing/2014/main" id="{E36097E1-57E6-7188-7C0D-36C56EF55F7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40" name="Group 39">
                  <a:extLst>
                    <a:ext uri="{FF2B5EF4-FFF2-40B4-BE49-F238E27FC236}">
                      <a16:creationId xmlns:a16="http://schemas.microsoft.com/office/drawing/2014/main" id="{9C1BAB2A-BA9C-8C5A-13B8-CE9C056AE65D}"/>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41" name="Line 63">
                    <a:extLst>
                      <a:ext uri="{FF2B5EF4-FFF2-40B4-BE49-F238E27FC236}">
                        <a16:creationId xmlns:a16="http://schemas.microsoft.com/office/drawing/2014/main" id="{4F8DCA4A-A0D6-514F-47BB-541F133C696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2" name="Line 66">
                    <a:extLst>
                      <a:ext uri="{FF2B5EF4-FFF2-40B4-BE49-F238E27FC236}">
                        <a16:creationId xmlns:a16="http://schemas.microsoft.com/office/drawing/2014/main" id="{0BEDD737-7AD9-32AF-DA50-AE940D883A1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3" name="Line 67">
                    <a:extLst>
                      <a:ext uri="{FF2B5EF4-FFF2-40B4-BE49-F238E27FC236}">
                        <a16:creationId xmlns:a16="http://schemas.microsoft.com/office/drawing/2014/main" id="{9361792E-BF11-44DD-3900-9EE92815F3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4" name="Line 80">
                    <a:extLst>
                      <a:ext uri="{FF2B5EF4-FFF2-40B4-BE49-F238E27FC236}">
                        <a16:creationId xmlns:a16="http://schemas.microsoft.com/office/drawing/2014/main" id="{EF08723B-66BF-73AE-106A-58DBBBABFA3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5" name="Line 83">
                    <a:extLst>
                      <a:ext uri="{FF2B5EF4-FFF2-40B4-BE49-F238E27FC236}">
                        <a16:creationId xmlns:a16="http://schemas.microsoft.com/office/drawing/2014/main" id="{866A6C7D-739E-6ED2-8DC9-F62F9697723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6" name="Line 86">
                    <a:extLst>
                      <a:ext uri="{FF2B5EF4-FFF2-40B4-BE49-F238E27FC236}">
                        <a16:creationId xmlns:a16="http://schemas.microsoft.com/office/drawing/2014/main" id="{3CAE0274-E38E-54A4-13C4-FFD1A9DDC6C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7" name="Line 89">
                    <a:extLst>
                      <a:ext uri="{FF2B5EF4-FFF2-40B4-BE49-F238E27FC236}">
                        <a16:creationId xmlns:a16="http://schemas.microsoft.com/office/drawing/2014/main" id="{7561DEAF-B810-94D1-71BB-2116BFFFA77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2" name="Group 11">
                <a:extLst>
                  <a:ext uri="{FF2B5EF4-FFF2-40B4-BE49-F238E27FC236}">
                    <a16:creationId xmlns:a16="http://schemas.microsoft.com/office/drawing/2014/main" id="{323C31A5-9409-F839-90BA-3883DC532301}"/>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8" name="Group 17">
                  <a:extLst>
                    <a:ext uri="{FF2B5EF4-FFF2-40B4-BE49-F238E27FC236}">
                      <a16:creationId xmlns:a16="http://schemas.microsoft.com/office/drawing/2014/main" id="{42742EC4-5A1C-631E-398C-F3C5A9C4A2E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22" name="Straight Connector 21">
                    <a:extLst>
                      <a:ext uri="{FF2B5EF4-FFF2-40B4-BE49-F238E27FC236}">
                        <a16:creationId xmlns:a16="http://schemas.microsoft.com/office/drawing/2014/main" id="{D2C0A335-0DBB-9CDA-7CB6-64689BB782AD}"/>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21B6FD8-0F3F-70F9-2457-87BB8AAB7930}"/>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4" name="Rectangle 30">
                    <a:extLst>
                      <a:ext uri="{FF2B5EF4-FFF2-40B4-BE49-F238E27FC236}">
                        <a16:creationId xmlns:a16="http://schemas.microsoft.com/office/drawing/2014/main" id="{44ACA065-23B9-0399-85C9-8821480A7DD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30">
                    <a:extLst>
                      <a:ext uri="{FF2B5EF4-FFF2-40B4-BE49-F238E27FC236}">
                        <a16:creationId xmlns:a16="http://schemas.microsoft.com/office/drawing/2014/main" id="{360F78FE-550E-F182-27C9-8D0D0411F4D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id="{82BEC42F-0A94-4DB3-9210-90D9BA7610BC}"/>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20" name="Freeform: Shape 19">
                    <a:extLst>
                      <a:ext uri="{FF2B5EF4-FFF2-40B4-BE49-F238E27FC236}">
                        <a16:creationId xmlns:a16="http://schemas.microsoft.com/office/drawing/2014/main" id="{4639297D-A086-3111-DE35-3ADFC63EC52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21" name="Freeform: Shape 20">
                    <a:extLst>
                      <a:ext uri="{FF2B5EF4-FFF2-40B4-BE49-F238E27FC236}">
                        <a16:creationId xmlns:a16="http://schemas.microsoft.com/office/drawing/2014/main" id="{0A57F373-E650-007D-EF3A-125835724B3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3" name="Group 12">
                <a:extLst>
                  <a:ext uri="{FF2B5EF4-FFF2-40B4-BE49-F238E27FC236}">
                    <a16:creationId xmlns:a16="http://schemas.microsoft.com/office/drawing/2014/main" id="{3F7AA1C2-3BC9-2CC2-246C-891EEAAAAAD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4" name="Group 13">
                  <a:extLst>
                    <a:ext uri="{FF2B5EF4-FFF2-40B4-BE49-F238E27FC236}">
                      <a16:creationId xmlns:a16="http://schemas.microsoft.com/office/drawing/2014/main" id="{8095730D-9E3D-CB3A-4FF1-D9B51A162A3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6" name="Freeform 68">
                    <a:extLst>
                      <a:ext uri="{FF2B5EF4-FFF2-40B4-BE49-F238E27FC236}">
                        <a16:creationId xmlns:a16="http://schemas.microsoft.com/office/drawing/2014/main" id="{0FDC9A03-E7DE-3D3E-74F8-C2990A5082F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69">
                    <a:extLst>
                      <a:ext uri="{FF2B5EF4-FFF2-40B4-BE49-F238E27FC236}">
                        <a16:creationId xmlns:a16="http://schemas.microsoft.com/office/drawing/2014/main" id="{3B430687-A11D-CFC5-B7C6-AF9A479146F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5" name="Line 70">
                  <a:extLst>
                    <a:ext uri="{FF2B5EF4-FFF2-40B4-BE49-F238E27FC236}">
                      <a16:creationId xmlns:a16="http://schemas.microsoft.com/office/drawing/2014/main" id="{F9EEDCBB-CCC4-61BB-3480-8D21A3D2F18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spTree>
    <p:extLst>
      <p:ext uri="{BB962C8B-B14F-4D97-AF65-F5344CB8AC3E}">
        <p14:creationId xmlns:p14="http://schemas.microsoft.com/office/powerpoint/2010/main" val="19003897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46A27C-9BDA-43B3-96EA-C145EA7F04DE}"/>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791FBD5E-AA17-42F1-8615-49F2664DD46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AE57A2D5-EBE5-43DD-8CF2-8B90801A0DF5}"/>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391051873"/>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451E1-40E1-4ED2-A9E3-6376E774AD27}"/>
              </a:ext>
            </a:extLst>
          </p:cNvPr>
          <p:cNvSpPr>
            <a:spLocks noGrp="1"/>
          </p:cNvSpPr>
          <p:nvPr>
            <p:ph type="title"/>
          </p:nvPr>
        </p:nvSpPr>
        <p:spPr>
          <a:xfrm>
            <a:off x="990001" y="955674"/>
            <a:ext cx="3531600" cy="1384995"/>
          </a:xfrm>
        </p:spPr>
        <p:txBody>
          <a:bodyPr anchor="b">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BAAE5E-AD83-40D4-8BDB-6B25250247AA}"/>
              </a:ext>
            </a:extLst>
          </p:cNvPr>
          <p:cNvSpPr>
            <a:spLocks noGrp="1"/>
          </p:cNvSpPr>
          <p:nvPr>
            <p:ph idx="1"/>
          </p:nvPr>
        </p:nvSpPr>
        <p:spPr>
          <a:xfrm>
            <a:off x="5444850" y="882651"/>
            <a:ext cx="5760000" cy="489584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4D4DF8E2-A28B-4889-AD9E-1D733FEA2E0C}"/>
              </a:ext>
            </a:extLst>
          </p:cNvPr>
          <p:cNvSpPr>
            <a:spLocks noGrp="1"/>
          </p:cNvSpPr>
          <p:nvPr>
            <p:ph type="body" sz="half" idx="2"/>
          </p:nvPr>
        </p:nvSpPr>
        <p:spPr>
          <a:xfrm>
            <a:off x="989401" y="2584759"/>
            <a:ext cx="3531600" cy="3193741"/>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2EF812-B775-468C-84D9-4394CC19F298}"/>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9DE1DEB3-5237-467C-A5B6-EDA7F366EB6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1877A6B-440F-4D7B-92DA-1B964D029F12}"/>
              </a:ext>
            </a:extLst>
          </p:cNvPr>
          <p:cNvSpPr>
            <a:spLocks noGrp="1"/>
          </p:cNvSpPr>
          <p:nvPr>
            <p:ph type="sldNum" sz="quarter" idx="12"/>
          </p:nvPr>
        </p:nvSpPr>
        <p:spPr/>
        <p:txBody>
          <a:bodyPr/>
          <a:lstStyle/>
          <a:p>
            <a:fld id="{294A09A9-5501-47C1-A89A-A340965A2BE2}" type="slidenum">
              <a:rPr lang="en-US" smtClean="0"/>
              <a:pPr/>
              <a:t>‹#›</a:t>
            </a:fld>
            <a:endParaRPr lang="en-US" dirty="0"/>
          </a:p>
        </p:txBody>
      </p:sp>
      <p:cxnSp>
        <p:nvCxnSpPr>
          <p:cNvPr id="10" name="Straight Connector 9">
            <a:extLst>
              <a:ext uri="{FF2B5EF4-FFF2-40B4-BE49-F238E27FC236}">
                <a16:creationId xmlns:a16="http://schemas.microsoft.com/office/drawing/2014/main" id="{DC89B2F1-1E32-44DB-B50E-BEA1896CAD81}"/>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6402137"/>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6B204-119E-45DB-A177-995FF5D9B4E5}"/>
              </a:ext>
            </a:extLst>
          </p:cNvPr>
          <p:cNvSpPr>
            <a:spLocks noGrp="1"/>
          </p:cNvSpPr>
          <p:nvPr>
            <p:ph type="title"/>
          </p:nvPr>
        </p:nvSpPr>
        <p:spPr>
          <a:xfrm>
            <a:off x="990000" y="955456"/>
            <a:ext cx="3531600" cy="1384995"/>
          </a:xfrm>
        </p:spPr>
        <p:txBody>
          <a:bodyPr anchor="b" anchorCtr="0">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CD3036-53A8-4361-AAAC-D8072EB470FE}"/>
              </a:ext>
            </a:extLst>
          </p:cNvPr>
          <p:cNvSpPr>
            <a:spLocks noGrp="1"/>
          </p:cNvSpPr>
          <p:nvPr>
            <p:ph type="pic" idx="1"/>
          </p:nvPr>
        </p:nvSpPr>
        <p:spPr>
          <a:xfrm>
            <a:off x="5537200" y="540001"/>
            <a:ext cx="6115050" cy="5238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0FCFCD5-820E-47D9-9A60-57680C4C9405}"/>
              </a:ext>
            </a:extLst>
          </p:cNvPr>
          <p:cNvSpPr>
            <a:spLocks noGrp="1"/>
          </p:cNvSpPr>
          <p:nvPr>
            <p:ph type="body" sz="half" idx="2"/>
          </p:nvPr>
        </p:nvSpPr>
        <p:spPr>
          <a:xfrm>
            <a:off x="990000" y="2584758"/>
            <a:ext cx="3531600" cy="3284229"/>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2446C3-A62E-4690-9098-53D59C4C33E0}"/>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40A6C8B8-EA3D-45E5-950A-B6F1EA0B478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72ACAB7-ADBF-42E5-A214-232BA9EFB3B6}"/>
              </a:ext>
            </a:extLst>
          </p:cNvPr>
          <p:cNvSpPr>
            <a:spLocks noGrp="1"/>
          </p:cNvSpPr>
          <p:nvPr>
            <p:ph type="sldNum" sz="quarter" idx="12"/>
          </p:nvPr>
        </p:nvSpPr>
        <p:spPr/>
        <p:txBody>
          <a:bodyPr/>
          <a:lstStyle/>
          <a:p>
            <a:fld id="{294A09A9-5501-47C1-A89A-A340965A2BE2}" type="slidenum">
              <a:rPr lang="en-US" smtClean="0"/>
              <a:pPr/>
              <a:t>‹#›</a:t>
            </a:fld>
            <a:endParaRPr lang="en-US" dirty="0"/>
          </a:p>
        </p:txBody>
      </p:sp>
      <p:cxnSp>
        <p:nvCxnSpPr>
          <p:cNvPr id="9" name="Straight Connector 8">
            <a:extLst>
              <a:ext uri="{FF2B5EF4-FFF2-40B4-BE49-F238E27FC236}">
                <a16:creationId xmlns:a16="http://schemas.microsoft.com/office/drawing/2014/main" id="{D0E80DA6-B971-46B7-B0D3-8581AE0B6ACB}"/>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280890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2DDA7E-8449-42D1-93BD-4E96C1BFC18D}"/>
              </a:ext>
            </a:extLst>
          </p:cNvPr>
          <p:cNvSpPr>
            <a:spLocks noGrp="1"/>
          </p:cNvSpPr>
          <p:nvPr>
            <p:ph type="title"/>
          </p:nvPr>
        </p:nvSpPr>
        <p:spPr>
          <a:xfrm>
            <a:off x="989400" y="395289"/>
            <a:ext cx="10213200" cy="1112836"/>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172EB64-DBC0-4012-830E-9166670D17C5}"/>
              </a:ext>
            </a:extLst>
          </p:cNvPr>
          <p:cNvSpPr>
            <a:spLocks noGrp="1"/>
          </p:cNvSpPr>
          <p:nvPr>
            <p:ph type="body" idx="1"/>
          </p:nvPr>
        </p:nvSpPr>
        <p:spPr>
          <a:xfrm>
            <a:off x="989400" y="1685925"/>
            <a:ext cx="10213200" cy="40401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749A3E9-8704-4E26-A519-8215B3E943F5}"/>
              </a:ext>
            </a:extLst>
          </p:cNvPr>
          <p:cNvSpPr>
            <a:spLocks noGrp="1"/>
          </p:cNvSpPr>
          <p:nvPr>
            <p:ph type="dt" sz="half" idx="2"/>
          </p:nvPr>
        </p:nvSpPr>
        <p:spPr>
          <a:xfrm>
            <a:off x="450000" y="6357168"/>
            <a:ext cx="1760150"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j-lt"/>
              </a:defRPr>
            </a:lvl1pPr>
          </a:lstStyle>
          <a:p>
            <a:r>
              <a:rPr lang="en-US"/>
              <a:t>20XX</a:t>
            </a:r>
            <a:endParaRPr lang="en-US" dirty="0"/>
          </a:p>
        </p:txBody>
      </p:sp>
      <p:sp>
        <p:nvSpPr>
          <p:cNvPr id="5" name="Footer Placeholder 4">
            <a:extLst>
              <a:ext uri="{FF2B5EF4-FFF2-40B4-BE49-F238E27FC236}">
                <a16:creationId xmlns:a16="http://schemas.microsoft.com/office/drawing/2014/main" id="{C8590E32-87A0-44C2-A299-D45FAB146E08}"/>
              </a:ext>
            </a:extLst>
          </p:cNvPr>
          <p:cNvSpPr>
            <a:spLocks noGrp="1"/>
          </p:cNvSpPr>
          <p:nvPr>
            <p:ph type="ftr" sz="quarter" idx="3"/>
          </p:nvPr>
        </p:nvSpPr>
        <p:spPr>
          <a:xfrm>
            <a:off x="2754312" y="6357600"/>
            <a:ext cx="6683376" cy="460800"/>
          </a:xfrm>
          <a:prstGeom prst="rect">
            <a:avLst/>
          </a:prstGeom>
        </p:spPr>
        <p:txBody>
          <a:bodyPr vert="horz" lIns="91440" tIns="45720" rIns="91440" bIns="45720" rtlCol="0" anchor="ctr"/>
          <a:lstStyle>
            <a:lvl1pPr algn="ctr">
              <a:defRPr sz="1000" cap="all" spc="300" baseline="0">
                <a:solidFill>
                  <a:schemeClr val="tx1">
                    <a:alpha val="60000"/>
                  </a:schemeClr>
                </a:solidFill>
                <a:latin typeface="+mj-lt"/>
              </a:defRPr>
            </a:lvl1pPr>
          </a:lstStyle>
          <a:p>
            <a:endParaRPr lang="en-US" dirty="0"/>
          </a:p>
        </p:txBody>
      </p:sp>
      <p:sp>
        <p:nvSpPr>
          <p:cNvPr id="6" name="Slide Number Placeholder 5">
            <a:extLst>
              <a:ext uri="{FF2B5EF4-FFF2-40B4-BE49-F238E27FC236}">
                <a16:creationId xmlns:a16="http://schemas.microsoft.com/office/drawing/2014/main" id="{BE1C1A41-01A7-44E2-965B-ACFD4F2806FC}"/>
              </a:ext>
            </a:extLst>
          </p:cNvPr>
          <p:cNvSpPr>
            <a:spLocks noGrp="1"/>
          </p:cNvSpPr>
          <p:nvPr>
            <p:ph type="sldNum" sz="quarter" idx="4"/>
          </p:nvPr>
        </p:nvSpPr>
        <p:spPr>
          <a:xfrm>
            <a:off x="9982800" y="6357600"/>
            <a:ext cx="1760150"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j-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81999036"/>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9" r:id="rId12"/>
    <p:sldLayoutId id="2147483710" r:id="rId13"/>
    <p:sldLayoutId id="2147483711" r:id="rId14"/>
    <p:sldLayoutId id="2147483672" r:id="rId15"/>
  </p:sldLayoutIdLst>
  <p:hf sldNum="0" hdr="0" ftr="0" dt="0"/>
  <p:txStyles>
    <p:title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p:titleStyle>
    <p:body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137">
          <p15:clr>
            <a:srgbClr val="F26B43"/>
          </p15:clr>
        </p15:guide>
        <p15:guide id="2" orient="horz" pos="2160">
          <p15:clr>
            <a:srgbClr val="F26B43"/>
          </p15:clr>
        </p15:guide>
        <p15:guide id="3" pos="680">
          <p15:clr>
            <a:srgbClr val="F26B43"/>
          </p15:clr>
        </p15:guide>
        <p15:guide id="4" pos="7000">
          <p15:clr>
            <a:srgbClr val="F26B43"/>
          </p15:clr>
        </p15:guide>
        <p15:guide id="5" orient="horz" pos="679">
          <p15:clr>
            <a:srgbClr val="F26B43"/>
          </p15:clr>
        </p15:guide>
        <p15:guide id="6" orient="horz" pos="3640">
          <p15:clr>
            <a:srgbClr val="F26B43"/>
          </p15:clr>
        </p15:guide>
        <p15:guide id="7" pos="6644">
          <p15:clr>
            <a:srgbClr val="F26B43"/>
          </p15:clr>
        </p15:guide>
        <p15:guide id="8" pos="6289">
          <p15:clr>
            <a:srgbClr val="F26B43"/>
          </p15:clr>
        </p15:guide>
        <p15:guide id="9" pos="5945">
          <p15:clr>
            <a:srgbClr val="F26B43"/>
          </p15:clr>
        </p15:guide>
        <p15:guide id="10" pos="1391">
          <p15:clr>
            <a:srgbClr val="F26B43"/>
          </p15:clr>
        </p15:guide>
        <p15:guide id="11" pos="1032">
          <p15:clr>
            <a:srgbClr val="F26B43"/>
          </p15:clr>
        </p15:guide>
        <p15:guide id="12" pos="1732">
          <p15:clr>
            <a:srgbClr val="F26B43"/>
          </p15:clr>
        </p15:guide>
        <p15:guide id="13" pos="2084">
          <p15:clr>
            <a:srgbClr val="F26B43"/>
          </p15:clr>
        </p15:guide>
        <p15:guide id="14" pos="5596">
          <p15:clr>
            <a:srgbClr val="F26B43"/>
          </p15:clr>
        </p15:guide>
        <p15:guide id="15" pos="2436">
          <p15:clr>
            <a:srgbClr val="F26B43"/>
          </p15:clr>
        </p15:guide>
        <p15:guide id="16" pos="5244">
          <p15:clr>
            <a:srgbClr val="F26B43"/>
          </p15:clr>
        </p15:guide>
        <p15:guide id="17" pos="2792">
          <p15:clr>
            <a:srgbClr val="F26B43"/>
          </p15:clr>
        </p15:guide>
        <p15:guide id="18" pos="4892">
          <p15:clr>
            <a:srgbClr val="F26B43"/>
          </p15:clr>
        </p15:guide>
        <p15:guide id="19" pos="4543">
          <p15:clr>
            <a:srgbClr val="F26B43"/>
          </p15:clr>
        </p15:guide>
        <p15:guide id="20" pos="3488">
          <p15:clr>
            <a:srgbClr val="F26B43"/>
          </p15:clr>
        </p15:guide>
        <p15:guide id="21" pos="4192">
          <p15:clr>
            <a:srgbClr val="F26B43"/>
          </p15:clr>
        </p15:guide>
        <p15:guide id="22" pos="3840">
          <p15:clr>
            <a:srgbClr val="F26B43"/>
          </p15:clr>
        </p15:guide>
        <p15:guide id="23" pos="340">
          <p15:clr>
            <a:srgbClr val="A4A3A4"/>
          </p15:clr>
        </p15:guide>
        <p15:guide id="24" pos="7340">
          <p15:clr>
            <a:srgbClr val="A4A3A4"/>
          </p15:clr>
        </p15:guide>
        <p15:guide id="25" orient="horz" pos="1062">
          <p15:clr>
            <a:srgbClr val="5ACBF0"/>
          </p15:clr>
        </p15:guide>
        <p15:guide id="26" orient="horz" pos="3982">
          <p15:clr>
            <a:srgbClr val="A4A3A4"/>
          </p15:clr>
        </p15:guide>
        <p15:guide id="27" orient="horz" pos="338">
          <p15:clr>
            <a:srgbClr val="A4A3A4"/>
          </p15:clr>
        </p15:guide>
        <p15:guide id="28" orient="horz" pos="950">
          <p15:clr>
            <a:srgbClr val="5ACBF0"/>
          </p15:clr>
        </p15:guide>
        <p15:guide id="29" orient="horz" pos="249">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8" Type="http://schemas.openxmlformats.org/officeDocument/2006/relationships/hyperlink" Target="https://www.syncfusion.com/angular-components/angular-grid" TargetMode="External"/><Relationship Id="rId13" Type="http://schemas.openxmlformats.org/officeDocument/2006/relationships/hyperlink" Target="https://www.syncfusion.com/aspnet-mvc-ui-controls/grid" TargetMode="External"/><Relationship Id="rId18" Type="http://schemas.openxmlformats.org/officeDocument/2006/relationships/hyperlink" Target="https://www.syncfusion.com/xamarin-ui-controls/xamarin-datagrid" TargetMode="External"/><Relationship Id="rId3" Type="http://schemas.openxmlformats.org/officeDocument/2006/relationships/image" Target="../media/image1.png"/><Relationship Id="rId7" Type="http://schemas.openxmlformats.org/officeDocument/2006/relationships/hyperlink" Target="https://www.syncfusion.com/javascript-ui-controls/js-data-grid" TargetMode="External"/><Relationship Id="rId12" Type="http://schemas.openxmlformats.org/officeDocument/2006/relationships/hyperlink" Target="https://www.syncfusion.com/flutter-widgets/flutter-datagrid" TargetMode="External"/><Relationship Id="rId17" Type="http://schemas.openxmlformats.org/officeDocument/2006/relationships/hyperlink" Target="https://www.syncfusion.com/winui-controls/datagrid" TargetMode="External"/><Relationship Id="rId2" Type="http://schemas.openxmlformats.org/officeDocument/2006/relationships/notesSlide" Target="../notesSlides/notesSlide3.xml"/><Relationship Id="rId16" Type="http://schemas.openxmlformats.org/officeDocument/2006/relationships/hyperlink" Target="https://www.syncfusion.com/wpf-controls/datagrid" TargetMode="External"/><Relationship Id="rId20" Type="http://schemas.openxmlformats.org/officeDocument/2006/relationships/hyperlink" Target="https://www.syncfusion.com/maui-controls/maui-datagrid" TargetMode="External"/><Relationship Id="rId1" Type="http://schemas.openxmlformats.org/officeDocument/2006/relationships/slideLayout" Target="../slideLayouts/slideLayout14.xml"/><Relationship Id="rId6" Type="http://schemas.openxmlformats.org/officeDocument/2006/relationships/image" Target="../media/image4.png"/><Relationship Id="rId11" Type="http://schemas.openxmlformats.org/officeDocument/2006/relationships/hyperlink" Target="https://www.syncfusion.com/blazor-components/blazor-datagrid" TargetMode="External"/><Relationship Id="rId5" Type="http://schemas.openxmlformats.org/officeDocument/2006/relationships/image" Target="../media/image3.png"/><Relationship Id="rId15" Type="http://schemas.openxmlformats.org/officeDocument/2006/relationships/hyperlink" Target="https://www.syncfusion.com/winforms-ui-controls/datagrid" TargetMode="External"/><Relationship Id="rId10" Type="http://schemas.openxmlformats.org/officeDocument/2006/relationships/hyperlink" Target="https://www.syncfusion.com/vue-components/vue-grid" TargetMode="External"/><Relationship Id="rId19" Type="http://schemas.openxmlformats.org/officeDocument/2006/relationships/hyperlink" Target="https://www.syncfusion.com/uwp-ui-controls/datagrid" TargetMode="External"/><Relationship Id="rId4" Type="http://schemas.openxmlformats.org/officeDocument/2006/relationships/image" Target="../media/image2.png"/><Relationship Id="rId9" Type="http://schemas.openxmlformats.org/officeDocument/2006/relationships/hyperlink" Target="https://www.syncfusion.com/react-components/react-data-grid" TargetMode="External"/><Relationship Id="rId14" Type="http://schemas.openxmlformats.org/officeDocument/2006/relationships/hyperlink" Target="https://www.syncfusion.com/aspnet-core-ui-controls/grid" TargetMode="External"/></Relationships>
</file>

<file path=ppt/slides/_rels/slide4.xml.rels><?xml version="1.0" encoding="UTF-8" standalone="yes"?>
<Relationships xmlns="http://schemas.openxmlformats.org/package/2006/relationships"><Relationship Id="rId8" Type="http://schemas.openxmlformats.org/officeDocument/2006/relationships/hyperlink" Target="https://www.syncfusion.com/angular-components/angular-charts" TargetMode="External"/><Relationship Id="rId13" Type="http://schemas.openxmlformats.org/officeDocument/2006/relationships/hyperlink" Target="https://www.syncfusion.com/aspnet-mvc-ui-controls/charts" TargetMode="External"/><Relationship Id="rId18" Type="http://schemas.openxmlformats.org/officeDocument/2006/relationships/hyperlink" Target="https://www.syncfusion.com/xamarin-ui-controls/xamarin-charts" TargetMode="External"/><Relationship Id="rId3" Type="http://schemas.openxmlformats.org/officeDocument/2006/relationships/image" Target="../media/image5.png"/><Relationship Id="rId21" Type="http://schemas.openxmlformats.org/officeDocument/2006/relationships/hyperlink" Target="https://www.syncfusion.com/javascript-ui-controls/js-data-grid" TargetMode="External"/><Relationship Id="rId7" Type="http://schemas.openxmlformats.org/officeDocument/2006/relationships/hyperlink" Target="https://www.syncfusion.com/javascript-ui-controls/js-charts" TargetMode="External"/><Relationship Id="rId12" Type="http://schemas.openxmlformats.org/officeDocument/2006/relationships/hyperlink" Target="https://www.syncfusion.com/flutter-widgets/flutter-charts" TargetMode="External"/><Relationship Id="rId17" Type="http://schemas.openxmlformats.org/officeDocument/2006/relationships/hyperlink" Target="https://www.syncfusion.com/winui-controls/charts" TargetMode="External"/><Relationship Id="rId2" Type="http://schemas.openxmlformats.org/officeDocument/2006/relationships/notesSlide" Target="../notesSlides/notesSlide4.xml"/><Relationship Id="rId16" Type="http://schemas.openxmlformats.org/officeDocument/2006/relationships/hyperlink" Target="https://www.syncfusion.com/wpf-controls/charts" TargetMode="External"/><Relationship Id="rId20" Type="http://schemas.openxmlformats.org/officeDocument/2006/relationships/hyperlink" Target="https://www.syncfusion.com/maui-controls/maui-charts" TargetMode="External"/><Relationship Id="rId1" Type="http://schemas.openxmlformats.org/officeDocument/2006/relationships/slideLayout" Target="../slideLayouts/slideLayout14.xml"/><Relationship Id="rId6" Type="http://schemas.openxmlformats.org/officeDocument/2006/relationships/image" Target="../media/image4.png"/><Relationship Id="rId11" Type="http://schemas.openxmlformats.org/officeDocument/2006/relationships/hyperlink" Target="https://www.syncfusion.com/blazor-components/blazor-charts" TargetMode="External"/><Relationship Id="rId5" Type="http://schemas.openxmlformats.org/officeDocument/2006/relationships/image" Target="../media/image3.png"/><Relationship Id="rId15" Type="http://schemas.openxmlformats.org/officeDocument/2006/relationships/hyperlink" Target="https://www.syncfusion.com/winforms-ui-controls/charts" TargetMode="External"/><Relationship Id="rId10" Type="http://schemas.openxmlformats.org/officeDocument/2006/relationships/hyperlink" Target="https://www.syncfusion.com/vue-components/vue-charts" TargetMode="External"/><Relationship Id="rId19" Type="http://schemas.openxmlformats.org/officeDocument/2006/relationships/hyperlink" Target="https://www.syncfusion.com/uwp-ui-controls/charts" TargetMode="External"/><Relationship Id="rId4" Type="http://schemas.openxmlformats.org/officeDocument/2006/relationships/image" Target="../media/image2.png"/><Relationship Id="rId9" Type="http://schemas.openxmlformats.org/officeDocument/2006/relationships/hyperlink" Target="https://www.syncfusion.com/react-components/react-charts" TargetMode="External"/><Relationship Id="rId14" Type="http://schemas.openxmlformats.org/officeDocument/2006/relationships/hyperlink" Target="https://www.syncfusion.com/aspnet-core-ui-controls/charts" TargetMode="External"/></Relationships>
</file>

<file path=ppt/slides/_rels/slide5.xml.rels><?xml version="1.0" encoding="UTF-8" standalone="yes"?>
<Relationships xmlns="http://schemas.openxmlformats.org/package/2006/relationships"><Relationship Id="rId8" Type="http://schemas.openxmlformats.org/officeDocument/2006/relationships/hyperlink" Target="https://www.syncfusion.com/angular-components/angular-listview" TargetMode="External"/><Relationship Id="rId13" Type="http://schemas.openxmlformats.org/officeDocument/2006/relationships/hyperlink" Target="https://www.syncfusion.com/aspnet-mvc-ui-controls/listview" TargetMode="External"/><Relationship Id="rId18" Type="http://schemas.openxmlformats.org/officeDocument/2006/relationships/hyperlink" Target="https://www.syncfusion.com/xamarin-ui-controls/xamarin-listview" TargetMode="External"/><Relationship Id="rId3" Type="http://schemas.openxmlformats.org/officeDocument/2006/relationships/image" Target="../media/image6.png"/><Relationship Id="rId7" Type="http://schemas.openxmlformats.org/officeDocument/2006/relationships/hyperlink" Target="https://www.syncfusion.com/javascript-ui-controls/js-listview" TargetMode="External"/><Relationship Id="rId12" Type="http://schemas.openxmlformats.org/officeDocument/2006/relationships/hyperlink" Target="https://www.syncfusion.com/flutter-widgets/flutter-listview" TargetMode="External"/><Relationship Id="rId17" Type="http://schemas.openxmlformats.org/officeDocument/2006/relationships/hyperlink" Target="https://www.syncfusion.com/maui-controls/maui-listview" TargetMode="External"/><Relationship Id="rId2" Type="http://schemas.openxmlformats.org/officeDocument/2006/relationships/notesSlide" Target="../notesSlides/notesSlide5.xml"/><Relationship Id="rId16" Type="http://schemas.openxmlformats.org/officeDocument/2006/relationships/hyperlink" Target="https://www.syncfusion.com/xamarin-ui-controls/xamarin-charts" TargetMode="External"/><Relationship Id="rId1" Type="http://schemas.openxmlformats.org/officeDocument/2006/relationships/slideLayout" Target="../slideLayouts/slideLayout14.xml"/><Relationship Id="rId6" Type="http://schemas.openxmlformats.org/officeDocument/2006/relationships/image" Target="../media/image4.png"/><Relationship Id="rId11" Type="http://schemas.openxmlformats.org/officeDocument/2006/relationships/hyperlink" Target="https://www.syncfusion.com/blazor-components/blazor-listview" TargetMode="External"/><Relationship Id="rId5" Type="http://schemas.openxmlformats.org/officeDocument/2006/relationships/image" Target="../media/image3.png"/><Relationship Id="rId15" Type="http://schemas.openxmlformats.org/officeDocument/2006/relationships/hyperlink" Target="https://www.syncfusion.com/winforms-ui-controls/listview" TargetMode="External"/><Relationship Id="rId10" Type="http://schemas.openxmlformats.org/officeDocument/2006/relationships/hyperlink" Target="https://www.syncfusion.com/vue-components/vue-listview" TargetMode="External"/><Relationship Id="rId19" Type="http://schemas.openxmlformats.org/officeDocument/2006/relationships/hyperlink" Target="https://www.syncfusion.com/javascript-ui-controls/js-data-grid" TargetMode="External"/><Relationship Id="rId4" Type="http://schemas.openxmlformats.org/officeDocument/2006/relationships/image" Target="../media/image2.png"/><Relationship Id="rId9" Type="http://schemas.openxmlformats.org/officeDocument/2006/relationships/hyperlink" Target="https://www.syncfusion.com/react-components/react-listview" TargetMode="External"/><Relationship Id="rId14" Type="http://schemas.openxmlformats.org/officeDocument/2006/relationships/hyperlink" Target="https://www.syncfusion.com/aspnet-core-ui-controls/listview"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88B439D-3DB7-CA76-875A-CC23BA4E7BFF}"/>
              </a:ext>
            </a:extLst>
          </p:cNvPr>
          <p:cNvSpPr>
            <a:spLocks noGrp="1"/>
          </p:cNvSpPr>
          <p:nvPr>
            <p:ph type="title"/>
          </p:nvPr>
        </p:nvSpPr>
        <p:spPr>
          <a:xfrm>
            <a:off x="2602963" y="1846730"/>
            <a:ext cx="6986074" cy="2719947"/>
          </a:xfrm>
        </p:spPr>
        <p:txBody>
          <a:bodyPr>
            <a:noAutofit/>
          </a:bodyPr>
          <a:lstStyle/>
          <a:p>
            <a:r>
              <a:rPr lang="en-US" b="1" dirty="0"/>
              <a:t>Most Popular Components in </a:t>
            </a:r>
            <a:r>
              <a:rPr lang="en-US" b="1" dirty="0" err="1"/>
              <a:t>Syncfusion</a:t>
            </a:r>
            <a:endParaRPr lang="en-US" b="1" dirty="0"/>
          </a:p>
        </p:txBody>
      </p:sp>
      <p:sp>
        <p:nvSpPr>
          <p:cNvPr id="9" name="TextBox 8">
            <a:extLst>
              <a:ext uri="{FF2B5EF4-FFF2-40B4-BE49-F238E27FC236}">
                <a16:creationId xmlns:a16="http://schemas.microsoft.com/office/drawing/2014/main" id="{11213E1F-DE1E-9DA2-B1DD-282215BF06C9}"/>
              </a:ext>
            </a:extLst>
          </p:cNvPr>
          <p:cNvSpPr txBox="1"/>
          <p:nvPr/>
        </p:nvSpPr>
        <p:spPr>
          <a:xfrm>
            <a:off x="7612949" y="5226424"/>
            <a:ext cx="3200400" cy="523220"/>
          </a:xfrm>
          <a:prstGeom prst="rect">
            <a:avLst/>
          </a:prstGeom>
          <a:noFill/>
        </p:spPr>
        <p:txBody>
          <a:bodyPr wrap="square" rtlCol="0">
            <a:spAutoFit/>
          </a:bodyPr>
          <a:lstStyle/>
          <a:p>
            <a:r>
              <a:rPr lang="en-US" sz="2800" dirty="0"/>
              <a:t>- Narendranath R</a:t>
            </a:r>
          </a:p>
        </p:txBody>
      </p:sp>
    </p:spTree>
    <p:extLst>
      <p:ext uri="{BB962C8B-B14F-4D97-AF65-F5344CB8AC3E}">
        <p14:creationId xmlns:p14="http://schemas.microsoft.com/office/powerpoint/2010/main" val="23591855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3D291F2-4F3B-9988-830C-3A03B6B27807}"/>
              </a:ext>
            </a:extLst>
          </p:cNvPr>
          <p:cNvSpPr>
            <a:spLocks noGrp="1"/>
          </p:cNvSpPr>
          <p:nvPr>
            <p:ph type="title"/>
          </p:nvPr>
        </p:nvSpPr>
        <p:spPr>
          <a:xfrm>
            <a:off x="774352" y="435908"/>
            <a:ext cx="8647721" cy="1185045"/>
          </a:xfrm>
        </p:spPr>
        <p:txBody>
          <a:bodyPr>
            <a:normAutofit/>
          </a:bodyPr>
          <a:lstStyle/>
          <a:p>
            <a:r>
              <a:rPr lang="en-US" dirty="0"/>
              <a:t>List of most popular components</a:t>
            </a:r>
          </a:p>
        </p:txBody>
      </p:sp>
      <p:sp>
        <p:nvSpPr>
          <p:cNvPr id="2" name="Content Placeholder 1">
            <a:extLst>
              <a:ext uri="{FF2B5EF4-FFF2-40B4-BE49-F238E27FC236}">
                <a16:creationId xmlns:a16="http://schemas.microsoft.com/office/drawing/2014/main" id="{C3957EAB-1A32-A2FE-6656-37F9DA322CC7}"/>
              </a:ext>
            </a:extLst>
          </p:cNvPr>
          <p:cNvSpPr>
            <a:spLocks noGrp="1"/>
          </p:cNvSpPr>
          <p:nvPr>
            <p:ph idx="10"/>
          </p:nvPr>
        </p:nvSpPr>
        <p:spPr>
          <a:xfrm>
            <a:off x="774352" y="2104708"/>
            <a:ext cx="8652793" cy="4232218"/>
          </a:xfrm>
        </p:spPr>
        <p:txBody>
          <a:bodyPr>
            <a:normAutofit/>
          </a:bodyPr>
          <a:lstStyle/>
          <a:p>
            <a:r>
              <a:rPr lang="en-US" dirty="0"/>
              <a:t>DataGrid</a:t>
            </a:r>
          </a:p>
          <a:p>
            <a:r>
              <a:rPr lang="en-US" dirty="0"/>
              <a:t>Charts</a:t>
            </a:r>
          </a:p>
          <a:p>
            <a:r>
              <a:rPr lang="en-US" dirty="0" err="1"/>
              <a:t>ListView</a:t>
            </a:r>
            <a:endParaRPr lang="en-US" dirty="0"/>
          </a:p>
          <a:p>
            <a:r>
              <a:rPr lang="en-US" dirty="0"/>
              <a:t>Scheduler</a:t>
            </a:r>
          </a:p>
          <a:p>
            <a:r>
              <a:rPr lang="en-US" dirty="0"/>
              <a:t>Diagram</a:t>
            </a:r>
          </a:p>
          <a:p>
            <a:r>
              <a:rPr lang="en-US" dirty="0"/>
              <a:t>PDF Viewer</a:t>
            </a:r>
          </a:p>
          <a:p>
            <a:r>
              <a:rPr lang="en-US" dirty="0"/>
              <a:t>Excel Library</a:t>
            </a:r>
          </a:p>
        </p:txBody>
      </p:sp>
    </p:spTree>
    <p:extLst>
      <p:ext uri="{BB962C8B-B14F-4D97-AF65-F5344CB8AC3E}">
        <p14:creationId xmlns:p14="http://schemas.microsoft.com/office/powerpoint/2010/main" val="19448675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7F9A0-D364-C129-711E-DB39F65EEDBD}"/>
              </a:ext>
            </a:extLst>
          </p:cNvPr>
          <p:cNvSpPr>
            <a:spLocks noGrp="1"/>
          </p:cNvSpPr>
          <p:nvPr>
            <p:ph type="title"/>
          </p:nvPr>
        </p:nvSpPr>
        <p:spPr>
          <a:xfrm>
            <a:off x="568164" y="1030941"/>
            <a:ext cx="2049530" cy="643800"/>
          </a:xfrm>
        </p:spPr>
        <p:txBody>
          <a:bodyPr/>
          <a:lstStyle/>
          <a:p>
            <a:r>
              <a:rPr lang="en-US" dirty="0">
                <a:latin typeface="+mn-lt"/>
              </a:rPr>
              <a:t>DataGrid</a:t>
            </a:r>
          </a:p>
        </p:txBody>
      </p:sp>
      <p:sp>
        <p:nvSpPr>
          <p:cNvPr id="12" name="Content Placeholder 11">
            <a:extLst>
              <a:ext uri="{FF2B5EF4-FFF2-40B4-BE49-F238E27FC236}">
                <a16:creationId xmlns:a16="http://schemas.microsoft.com/office/drawing/2014/main" id="{09A860AE-836A-6B3C-D663-F6B253827540}"/>
              </a:ext>
            </a:extLst>
          </p:cNvPr>
          <p:cNvSpPr>
            <a:spLocks noGrp="1"/>
          </p:cNvSpPr>
          <p:nvPr>
            <p:ph sz="half" idx="12"/>
          </p:nvPr>
        </p:nvSpPr>
        <p:spPr>
          <a:xfrm>
            <a:off x="549461" y="1726620"/>
            <a:ext cx="6298801" cy="2059888"/>
          </a:xfrm>
        </p:spPr>
        <p:txBody>
          <a:bodyPr>
            <a:normAutofit/>
          </a:bodyPr>
          <a:lstStyle/>
          <a:p>
            <a:r>
              <a:rPr lang="en-US" sz="1600" b="0" i="0" dirty="0">
                <a:solidFill>
                  <a:srgbClr val="1A1A1A"/>
                </a:solidFill>
                <a:effectLst/>
              </a:rPr>
              <a:t>The DataGrid control is a high-performance grid component that helps display and manipulate large amounts of data in a tabular format. Its rich feature set includes functionalities like data binding, sorting, grouping, editing, filtering, swiping, dragging, resizing, loading more items, pull-to-refresh, and exporting to Excel and PDF file formats.</a:t>
            </a:r>
            <a:endParaRPr lang="en-US" sz="1600" dirty="0"/>
          </a:p>
        </p:txBody>
      </p:sp>
      <p:pic>
        <p:nvPicPr>
          <p:cNvPr id="1026" name="Picture 2" descr="Syncfusion Essential DataGrid">
            <a:extLst>
              <a:ext uri="{FF2B5EF4-FFF2-40B4-BE49-F238E27FC236}">
                <a16:creationId xmlns:a16="http://schemas.microsoft.com/office/drawing/2014/main" id="{4CAEB745-986F-95E3-2D6E-963002E6C4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8262" y="1030940"/>
            <a:ext cx="4966447" cy="4247258"/>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a:extLst>
              <a:ext uri="{FF2B5EF4-FFF2-40B4-BE49-F238E27FC236}">
                <a16:creationId xmlns:a16="http://schemas.microsoft.com/office/drawing/2014/main" id="{F784C335-056B-78B2-7C27-FFAA3AD34515}"/>
              </a:ext>
            </a:extLst>
          </p:cNvPr>
          <p:cNvSpPr txBox="1">
            <a:spLocks/>
          </p:cNvSpPr>
          <p:nvPr/>
        </p:nvSpPr>
        <p:spPr>
          <a:xfrm>
            <a:off x="568164" y="3772716"/>
            <a:ext cx="2488801" cy="413204"/>
          </a:xfrm>
          <a:prstGeom prst="rect">
            <a:avLst/>
          </a:prstGeom>
        </p:spPr>
        <p:txBody>
          <a:bodyPr vert="horz" lIns="0" tIns="45720" rIns="91440" bIns="45720" rtlCol="0" anchor="b" anchorCtr="0">
            <a:normAutofit fontScale="40000" lnSpcReduction="20000"/>
          </a:bodyPr>
          <a:lstStyle>
            <a:lvl1pPr algn="l" defTabSz="914400" rtl="0" eaLnBrk="1" latinLnBrk="0" hangingPunct="1">
              <a:lnSpc>
                <a:spcPct val="100000"/>
              </a:lnSpc>
              <a:spcBef>
                <a:spcPct val="0"/>
              </a:spcBef>
              <a:buNone/>
              <a:defRPr sz="3600" kern="1200" cap="none" spc="0" baseline="0">
                <a:solidFill>
                  <a:schemeClr val="tx1"/>
                </a:solidFill>
                <a:latin typeface="+mj-lt"/>
                <a:ea typeface="+mj-ea"/>
                <a:cs typeface="+mj-cs"/>
              </a:defRPr>
            </a:lvl1pPr>
          </a:lstStyle>
          <a:p>
            <a:r>
              <a:rPr lang="en-US" dirty="0">
                <a:latin typeface="+mn-lt"/>
              </a:rPr>
              <a:t>SUPPORTED PLATFORMS</a:t>
            </a:r>
          </a:p>
        </p:txBody>
      </p:sp>
      <p:sp>
        <p:nvSpPr>
          <p:cNvPr id="4" name="Content Placeholder 11">
            <a:extLst>
              <a:ext uri="{FF2B5EF4-FFF2-40B4-BE49-F238E27FC236}">
                <a16:creationId xmlns:a16="http://schemas.microsoft.com/office/drawing/2014/main" id="{CA007E25-DB19-4B34-2A78-15CCDA80BF1C}"/>
              </a:ext>
            </a:extLst>
          </p:cNvPr>
          <p:cNvSpPr txBox="1">
            <a:spLocks noGrp="1" noRot="1" noMove="1" noResize="1" noEditPoints="1" noAdjustHandles="1" noChangeArrowheads="1" noChangeShapeType="1"/>
          </p:cNvSpPr>
          <p:nvPr/>
        </p:nvSpPr>
        <p:spPr>
          <a:xfrm>
            <a:off x="1120587" y="4330440"/>
            <a:ext cx="1093517" cy="324846"/>
          </a:xfrm>
          <a:prstGeom prst="rect">
            <a:avLst/>
          </a:prstGeom>
        </p:spPr>
        <p:txBody>
          <a:bodyPr vert="horz" lIns="0" tIns="45720" rIns="91440" bIns="45720" rtlCol="0">
            <a:normAutofit/>
          </a:bodyPr>
          <a:lstStyle>
            <a:lvl1pPr marL="0" indent="0" algn="l" defTabSz="914400" rtl="0" eaLnBrk="1" latinLnBrk="0" hangingPunct="1">
              <a:lnSpc>
                <a:spcPct val="130000"/>
              </a:lnSpc>
              <a:spcBef>
                <a:spcPts val="1000"/>
              </a:spcBef>
              <a:buClr>
                <a:schemeClr val="accent3"/>
              </a:buClr>
              <a:buFont typeface="Wingdings" panose="05000000000000000000" pitchFamily="2" charset="2"/>
              <a:buNone/>
              <a:defRPr sz="1800" kern="1200" spc="50">
                <a:solidFill>
                  <a:schemeClr val="tx1">
                    <a:alpha val="60000"/>
                  </a:schemeClr>
                </a:solidFill>
                <a:latin typeface="+mn-lt"/>
                <a:ea typeface="+mn-ea"/>
                <a:cs typeface="+mn-cs"/>
              </a:defRPr>
            </a:lvl1pPr>
            <a:lvl2pPr marL="283464" indent="-283464" algn="l" defTabSz="914400" rtl="0" eaLnBrk="1" latinLnBrk="0" hangingPunct="1">
              <a:lnSpc>
                <a:spcPct val="130000"/>
              </a:lnSpc>
              <a:spcBef>
                <a:spcPts val="1000"/>
              </a:spcBef>
              <a:buFontTx/>
              <a:buNone/>
              <a:defRPr sz="1800" b="0" i="1" kern="1200" spc="50" baseline="0">
                <a:solidFill>
                  <a:schemeClr val="tx1">
                    <a:alpha val="60000"/>
                  </a:schemeClr>
                </a:solidFill>
                <a:latin typeface="+mn-lt"/>
                <a:ea typeface="+mn-ea"/>
                <a:cs typeface="+mn-cs"/>
              </a:defRPr>
            </a:lvl2pPr>
            <a:lvl3pPr marL="566928" indent="-283464" algn="l" defTabSz="914400" rtl="0" eaLnBrk="1" latinLnBrk="0" hangingPunct="1">
              <a:lnSpc>
                <a:spcPct val="130000"/>
              </a:lnSpc>
              <a:spcBef>
                <a:spcPts val="1000"/>
              </a:spcBef>
              <a:buClr>
                <a:schemeClr val="accent3"/>
              </a:buClr>
              <a:buFont typeface="Wingdings" panose="05000000000000000000" pitchFamily="2" charset="2"/>
              <a:buChar char=""/>
              <a:defRPr sz="1800" kern="1200" spc="50">
                <a:solidFill>
                  <a:schemeClr val="tx1">
                    <a:alpha val="60000"/>
                  </a:schemeClr>
                </a:solidFill>
                <a:latin typeface="+mn-lt"/>
                <a:ea typeface="+mn-ea"/>
                <a:cs typeface="+mn-cs"/>
              </a:defRPr>
            </a:lvl3pPr>
            <a:lvl4pPr marL="850392" indent="-283464" algn="l" defTabSz="914400" rtl="0" eaLnBrk="1" latinLnBrk="0" hangingPunct="1">
              <a:lnSpc>
                <a:spcPct val="130000"/>
              </a:lnSpc>
              <a:spcBef>
                <a:spcPts val="1000"/>
              </a:spcBef>
              <a:buClr>
                <a:schemeClr val="accent3"/>
              </a:buClr>
              <a:buFontTx/>
              <a:buNone/>
              <a:defRPr sz="1800" b="0" i="1" kern="1200" spc="50" baseline="0">
                <a:solidFill>
                  <a:schemeClr val="tx1">
                    <a:alpha val="60000"/>
                  </a:schemeClr>
                </a:solidFill>
                <a:latin typeface="+mn-lt"/>
                <a:ea typeface="+mn-ea"/>
                <a:cs typeface="+mn-cs"/>
              </a:defRPr>
            </a:lvl4pPr>
            <a:lvl5pPr marL="1371600" indent="-283464" algn="l" defTabSz="914400" rtl="0" eaLnBrk="1" latinLnBrk="0" hangingPunct="1">
              <a:lnSpc>
                <a:spcPct val="130000"/>
              </a:lnSpc>
              <a:spcBef>
                <a:spcPts val="1000"/>
              </a:spcBef>
              <a:buClr>
                <a:schemeClr val="accent3"/>
              </a:buClr>
              <a:buFont typeface="Wingdings" panose="05000000000000000000" pitchFamily="2" charset="2"/>
              <a:buChar char=""/>
              <a:defRPr sz="18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74320" indent="-91440">
              <a:buFont typeface="Arial" panose="020B0604020202020204" pitchFamily="34" charset="0"/>
              <a:buChar char="•"/>
            </a:pPr>
            <a:r>
              <a:rPr lang="en-US" sz="1100" dirty="0">
                <a:solidFill>
                  <a:srgbClr val="0070C0"/>
                </a:solidFill>
              </a:rPr>
              <a:t>JavaScript</a:t>
            </a:r>
          </a:p>
        </p:txBody>
      </p:sp>
      <p:pic>
        <p:nvPicPr>
          <p:cNvPr id="11" name="Picture 10" descr="A black and white globe&#10;&#10;Description automatically generated">
            <a:extLst>
              <a:ext uri="{FF2B5EF4-FFF2-40B4-BE49-F238E27FC236}">
                <a16:creationId xmlns:a16="http://schemas.microsoft.com/office/drawing/2014/main" id="{B8CB9509-C6FC-B8B0-15DE-B505A9E64B75}"/>
              </a:ext>
            </a:extLst>
          </p:cNvPr>
          <p:cNvPicPr>
            <a:picLocks noChangeAspect="1"/>
          </p:cNvPicPr>
          <p:nvPr/>
        </p:nvPicPr>
        <p:blipFill>
          <a:blip r:embed="rId4"/>
          <a:stretch>
            <a:fillRect/>
          </a:stretch>
        </p:blipFill>
        <p:spPr>
          <a:xfrm>
            <a:off x="573104" y="4566725"/>
            <a:ext cx="188540" cy="188540"/>
          </a:xfrm>
          <a:prstGeom prst="rect">
            <a:avLst/>
          </a:prstGeom>
        </p:spPr>
      </p:pic>
      <p:cxnSp>
        <p:nvCxnSpPr>
          <p:cNvPr id="15" name="Straight Connector 14">
            <a:extLst>
              <a:ext uri="{FF2B5EF4-FFF2-40B4-BE49-F238E27FC236}">
                <a16:creationId xmlns:a16="http://schemas.microsoft.com/office/drawing/2014/main" id="{7FDFDDF2-FD21-109E-B66D-B907196D482A}"/>
              </a:ext>
            </a:extLst>
          </p:cNvPr>
          <p:cNvCxnSpPr>
            <a:cxnSpLocks/>
          </p:cNvCxnSpPr>
          <p:nvPr/>
        </p:nvCxnSpPr>
        <p:spPr>
          <a:xfrm>
            <a:off x="977153" y="4428565"/>
            <a:ext cx="0" cy="457200"/>
          </a:xfrm>
          <a:prstGeom prst="line">
            <a:avLst/>
          </a:prstGeom>
        </p:spPr>
        <p:style>
          <a:lnRef idx="1">
            <a:schemeClr val="accent1"/>
          </a:lnRef>
          <a:fillRef idx="0">
            <a:schemeClr val="accent1"/>
          </a:fillRef>
          <a:effectRef idx="0">
            <a:schemeClr val="accent1"/>
          </a:effectRef>
          <a:fontRef idx="minor">
            <a:schemeClr val="tx1"/>
          </a:fontRef>
        </p:style>
      </p:cxnSp>
      <p:pic>
        <p:nvPicPr>
          <p:cNvPr id="17" name="Picture 16" descr="A computer screen with a black background&#10;&#10;Description automatically generated">
            <a:extLst>
              <a:ext uri="{FF2B5EF4-FFF2-40B4-BE49-F238E27FC236}">
                <a16:creationId xmlns:a16="http://schemas.microsoft.com/office/drawing/2014/main" id="{731C66AC-87CF-B1CE-FE17-E846B44B9955}"/>
              </a:ext>
            </a:extLst>
          </p:cNvPr>
          <p:cNvPicPr>
            <a:picLocks noChangeAspect="1"/>
          </p:cNvPicPr>
          <p:nvPr/>
        </p:nvPicPr>
        <p:blipFill>
          <a:blip r:embed="rId5"/>
          <a:stretch>
            <a:fillRect/>
          </a:stretch>
        </p:blipFill>
        <p:spPr>
          <a:xfrm>
            <a:off x="466529" y="5344318"/>
            <a:ext cx="401689" cy="213800"/>
          </a:xfrm>
          <a:prstGeom prst="rect">
            <a:avLst/>
          </a:prstGeom>
        </p:spPr>
      </p:pic>
      <p:cxnSp>
        <p:nvCxnSpPr>
          <p:cNvPr id="18" name="Straight Connector 17">
            <a:extLst>
              <a:ext uri="{FF2B5EF4-FFF2-40B4-BE49-F238E27FC236}">
                <a16:creationId xmlns:a16="http://schemas.microsoft.com/office/drawing/2014/main" id="{6F1E63A5-1775-F8C1-1F99-F88619026A79}"/>
              </a:ext>
            </a:extLst>
          </p:cNvPr>
          <p:cNvCxnSpPr/>
          <p:nvPr/>
        </p:nvCxnSpPr>
        <p:spPr>
          <a:xfrm>
            <a:off x="977153" y="5240870"/>
            <a:ext cx="0" cy="457200"/>
          </a:xfrm>
          <a:prstGeom prst="line">
            <a:avLst/>
          </a:prstGeom>
        </p:spPr>
        <p:style>
          <a:lnRef idx="1">
            <a:schemeClr val="accent1"/>
          </a:lnRef>
          <a:fillRef idx="0">
            <a:schemeClr val="accent1"/>
          </a:fillRef>
          <a:effectRef idx="0">
            <a:schemeClr val="accent1"/>
          </a:effectRef>
          <a:fontRef idx="minor">
            <a:schemeClr val="tx1"/>
          </a:fontRef>
        </p:style>
      </p:cxnSp>
      <p:pic>
        <p:nvPicPr>
          <p:cNvPr id="20" name="Picture 19" descr="A black and white picture of a cell phone&#10;&#10;Description automatically generated">
            <a:extLst>
              <a:ext uri="{FF2B5EF4-FFF2-40B4-BE49-F238E27FC236}">
                <a16:creationId xmlns:a16="http://schemas.microsoft.com/office/drawing/2014/main" id="{613771E7-3090-F28C-8F94-771FBB50FBFD}"/>
              </a:ext>
            </a:extLst>
          </p:cNvPr>
          <p:cNvPicPr>
            <a:picLocks noChangeAspect="1"/>
          </p:cNvPicPr>
          <p:nvPr/>
        </p:nvPicPr>
        <p:blipFill>
          <a:blip r:embed="rId6"/>
          <a:stretch>
            <a:fillRect/>
          </a:stretch>
        </p:blipFill>
        <p:spPr>
          <a:xfrm>
            <a:off x="498700" y="6129258"/>
            <a:ext cx="337346" cy="243158"/>
          </a:xfrm>
          <a:prstGeom prst="rect">
            <a:avLst/>
          </a:prstGeom>
        </p:spPr>
      </p:pic>
      <p:cxnSp>
        <p:nvCxnSpPr>
          <p:cNvPr id="21" name="Straight Connector 20">
            <a:extLst>
              <a:ext uri="{FF2B5EF4-FFF2-40B4-BE49-F238E27FC236}">
                <a16:creationId xmlns:a16="http://schemas.microsoft.com/office/drawing/2014/main" id="{AE13D09D-E8A1-14E3-FBA2-CEB2F78C32D6}"/>
              </a:ext>
            </a:extLst>
          </p:cNvPr>
          <p:cNvCxnSpPr>
            <a:cxnSpLocks/>
          </p:cNvCxnSpPr>
          <p:nvPr/>
        </p:nvCxnSpPr>
        <p:spPr>
          <a:xfrm>
            <a:off x="977153" y="6147171"/>
            <a:ext cx="0" cy="193717"/>
          </a:xfrm>
          <a:prstGeom prst="line">
            <a:avLst/>
          </a:prstGeom>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5B562978-94F4-5D43-390B-8331C23CC090}"/>
              </a:ext>
            </a:extLst>
          </p:cNvPr>
          <p:cNvSpPr/>
          <p:nvPr/>
        </p:nvSpPr>
        <p:spPr>
          <a:xfrm>
            <a:off x="1419811" y="4428565"/>
            <a:ext cx="691373" cy="11237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hlinkClick r:id="rId7"/>
            <a:extLst>
              <a:ext uri="{FF2B5EF4-FFF2-40B4-BE49-F238E27FC236}">
                <a16:creationId xmlns:a16="http://schemas.microsoft.com/office/drawing/2014/main" id="{1F188601-CB26-B964-FF36-6D60ACDD354A}"/>
              </a:ext>
            </a:extLst>
          </p:cNvPr>
          <p:cNvSpPr>
            <a:spLocks noGrp="1" noRot="1" noMove="1" noResize="1" noEditPoints="1" noAdjustHandles="1" noChangeArrowheads="1" noChangeShapeType="1"/>
          </p:cNvSpPr>
          <p:nvPr/>
        </p:nvSpPr>
        <p:spPr>
          <a:xfrm>
            <a:off x="1419809" y="4428565"/>
            <a:ext cx="691373" cy="11237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ntent Placeholder 11">
            <a:extLst>
              <a:ext uri="{FF2B5EF4-FFF2-40B4-BE49-F238E27FC236}">
                <a16:creationId xmlns:a16="http://schemas.microsoft.com/office/drawing/2014/main" id="{B330BE72-57B0-3256-E12A-822671C610F3}"/>
              </a:ext>
            </a:extLst>
          </p:cNvPr>
          <p:cNvSpPr txBox="1">
            <a:spLocks noGrp="1" noRot="1" noMove="1" noResize="1" noEditPoints="1" noAdjustHandles="1" noChangeArrowheads="1" noChangeShapeType="1"/>
          </p:cNvSpPr>
          <p:nvPr/>
        </p:nvSpPr>
        <p:spPr>
          <a:xfrm>
            <a:off x="2164852" y="4327909"/>
            <a:ext cx="1093517" cy="324846"/>
          </a:xfrm>
          <a:prstGeom prst="rect">
            <a:avLst/>
          </a:prstGeom>
        </p:spPr>
        <p:txBody>
          <a:bodyPr vert="horz" lIns="0" tIns="45720" rIns="91440" bIns="45720" rtlCol="0">
            <a:normAutofit/>
          </a:bodyPr>
          <a:lstStyle>
            <a:lvl1pPr marL="0" indent="0" algn="l" defTabSz="914400" rtl="0" eaLnBrk="1" latinLnBrk="0" hangingPunct="1">
              <a:lnSpc>
                <a:spcPct val="130000"/>
              </a:lnSpc>
              <a:spcBef>
                <a:spcPts val="1000"/>
              </a:spcBef>
              <a:buClr>
                <a:schemeClr val="accent3"/>
              </a:buClr>
              <a:buFont typeface="Wingdings" panose="05000000000000000000" pitchFamily="2" charset="2"/>
              <a:buNone/>
              <a:defRPr sz="1800" kern="1200" spc="50">
                <a:solidFill>
                  <a:schemeClr val="tx1">
                    <a:alpha val="60000"/>
                  </a:schemeClr>
                </a:solidFill>
                <a:latin typeface="+mn-lt"/>
                <a:ea typeface="+mn-ea"/>
                <a:cs typeface="+mn-cs"/>
              </a:defRPr>
            </a:lvl1pPr>
            <a:lvl2pPr marL="283464" indent="-283464" algn="l" defTabSz="914400" rtl="0" eaLnBrk="1" latinLnBrk="0" hangingPunct="1">
              <a:lnSpc>
                <a:spcPct val="130000"/>
              </a:lnSpc>
              <a:spcBef>
                <a:spcPts val="1000"/>
              </a:spcBef>
              <a:buFontTx/>
              <a:buNone/>
              <a:defRPr sz="1800" b="0" i="1" kern="1200" spc="50" baseline="0">
                <a:solidFill>
                  <a:schemeClr val="tx1">
                    <a:alpha val="60000"/>
                  </a:schemeClr>
                </a:solidFill>
                <a:latin typeface="+mn-lt"/>
                <a:ea typeface="+mn-ea"/>
                <a:cs typeface="+mn-cs"/>
              </a:defRPr>
            </a:lvl2pPr>
            <a:lvl3pPr marL="566928" indent="-283464" algn="l" defTabSz="914400" rtl="0" eaLnBrk="1" latinLnBrk="0" hangingPunct="1">
              <a:lnSpc>
                <a:spcPct val="130000"/>
              </a:lnSpc>
              <a:spcBef>
                <a:spcPts val="1000"/>
              </a:spcBef>
              <a:buClr>
                <a:schemeClr val="accent3"/>
              </a:buClr>
              <a:buFont typeface="Wingdings" panose="05000000000000000000" pitchFamily="2" charset="2"/>
              <a:buChar char=""/>
              <a:defRPr sz="1800" kern="1200" spc="50">
                <a:solidFill>
                  <a:schemeClr val="tx1">
                    <a:alpha val="60000"/>
                  </a:schemeClr>
                </a:solidFill>
                <a:latin typeface="+mn-lt"/>
                <a:ea typeface="+mn-ea"/>
                <a:cs typeface="+mn-cs"/>
              </a:defRPr>
            </a:lvl3pPr>
            <a:lvl4pPr marL="850392" indent="-283464" algn="l" defTabSz="914400" rtl="0" eaLnBrk="1" latinLnBrk="0" hangingPunct="1">
              <a:lnSpc>
                <a:spcPct val="130000"/>
              </a:lnSpc>
              <a:spcBef>
                <a:spcPts val="1000"/>
              </a:spcBef>
              <a:buClr>
                <a:schemeClr val="accent3"/>
              </a:buClr>
              <a:buFontTx/>
              <a:buNone/>
              <a:defRPr sz="1800" b="0" i="1" kern="1200" spc="50" baseline="0">
                <a:solidFill>
                  <a:schemeClr val="tx1">
                    <a:alpha val="60000"/>
                  </a:schemeClr>
                </a:solidFill>
                <a:latin typeface="+mn-lt"/>
                <a:ea typeface="+mn-ea"/>
                <a:cs typeface="+mn-cs"/>
              </a:defRPr>
            </a:lvl4pPr>
            <a:lvl5pPr marL="1371600" indent="-283464" algn="l" defTabSz="914400" rtl="0" eaLnBrk="1" latinLnBrk="0" hangingPunct="1">
              <a:lnSpc>
                <a:spcPct val="130000"/>
              </a:lnSpc>
              <a:spcBef>
                <a:spcPts val="1000"/>
              </a:spcBef>
              <a:buClr>
                <a:schemeClr val="accent3"/>
              </a:buClr>
              <a:buFont typeface="Wingdings" panose="05000000000000000000" pitchFamily="2" charset="2"/>
              <a:buChar char=""/>
              <a:defRPr sz="18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74320" indent="-91440">
              <a:buFont typeface="Arial" panose="020B0604020202020204" pitchFamily="34" charset="0"/>
              <a:buChar char="•"/>
            </a:pPr>
            <a:r>
              <a:rPr lang="en-US" sz="1100" dirty="0">
                <a:solidFill>
                  <a:srgbClr val="0070C0"/>
                </a:solidFill>
              </a:rPr>
              <a:t>Angular</a:t>
            </a:r>
          </a:p>
        </p:txBody>
      </p:sp>
      <p:sp>
        <p:nvSpPr>
          <p:cNvPr id="13" name="Content Placeholder 11">
            <a:extLst>
              <a:ext uri="{FF2B5EF4-FFF2-40B4-BE49-F238E27FC236}">
                <a16:creationId xmlns:a16="http://schemas.microsoft.com/office/drawing/2014/main" id="{441177CE-16E6-446F-3E51-060E75627BC4}"/>
              </a:ext>
            </a:extLst>
          </p:cNvPr>
          <p:cNvSpPr txBox="1">
            <a:spLocks noGrp="1" noRot="1" noMove="1" noResize="1" noEditPoints="1" noAdjustHandles="1" noChangeArrowheads="1" noChangeShapeType="1"/>
          </p:cNvSpPr>
          <p:nvPr/>
        </p:nvSpPr>
        <p:spPr>
          <a:xfrm>
            <a:off x="4195572" y="4327909"/>
            <a:ext cx="815344" cy="324846"/>
          </a:xfrm>
          <a:prstGeom prst="rect">
            <a:avLst/>
          </a:prstGeom>
        </p:spPr>
        <p:txBody>
          <a:bodyPr vert="horz" lIns="0" tIns="45720" rIns="91440" bIns="45720" rtlCol="0">
            <a:normAutofit/>
          </a:bodyPr>
          <a:lstStyle>
            <a:lvl1pPr marL="0" indent="0" algn="l" defTabSz="914400" rtl="0" eaLnBrk="1" latinLnBrk="0" hangingPunct="1">
              <a:lnSpc>
                <a:spcPct val="130000"/>
              </a:lnSpc>
              <a:spcBef>
                <a:spcPts val="1000"/>
              </a:spcBef>
              <a:buClr>
                <a:schemeClr val="accent3"/>
              </a:buClr>
              <a:buFont typeface="Wingdings" panose="05000000000000000000" pitchFamily="2" charset="2"/>
              <a:buNone/>
              <a:defRPr sz="1800" kern="1200" spc="50">
                <a:solidFill>
                  <a:schemeClr val="tx1">
                    <a:alpha val="60000"/>
                  </a:schemeClr>
                </a:solidFill>
                <a:latin typeface="+mn-lt"/>
                <a:ea typeface="+mn-ea"/>
                <a:cs typeface="+mn-cs"/>
              </a:defRPr>
            </a:lvl1pPr>
            <a:lvl2pPr marL="283464" indent="-283464" algn="l" defTabSz="914400" rtl="0" eaLnBrk="1" latinLnBrk="0" hangingPunct="1">
              <a:lnSpc>
                <a:spcPct val="130000"/>
              </a:lnSpc>
              <a:spcBef>
                <a:spcPts val="1000"/>
              </a:spcBef>
              <a:buFontTx/>
              <a:buNone/>
              <a:defRPr sz="1800" b="0" i="1" kern="1200" spc="50" baseline="0">
                <a:solidFill>
                  <a:schemeClr val="tx1">
                    <a:alpha val="60000"/>
                  </a:schemeClr>
                </a:solidFill>
                <a:latin typeface="+mn-lt"/>
                <a:ea typeface="+mn-ea"/>
                <a:cs typeface="+mn-cs"/>
              </a:defRPr>
            </a:lvl2pPr>
            <a:lvl3pPr marL="566928" indent="-283464" algn="l" defTabSz="914400" rtl="0" eaLnBrk="1" latinLnBrk="0" hangingPunct="1">
              <a:lnSpc>
                <a:spcPct val="130000"/>
              </a:lnSpc>
              <a:spcBef>
                <a:spcPts val="1000"/>
              </a:spcBef>
              <a:buClr>
                <a:schemeClr val="accent3"/>
              </a:buClr>
              <a:buFont typeface="Wingdings" panose="05000000000000000000" pitchFamily="2" charset="2"/>
              <a:buChar char=""/>
              <a:defRPr sz="1800" kern="1200" spc="50">
                <a:solidFill>
                  <a:schemeClr val="tx1">
                    <a:alpha val="60000"/>
                  </a:schemeClr>
                </a:solidFill>
                <a:latin typeface="+mn-lt"/>
                <a:ea typeface="+mn-ea"/>
                <a:cs typeface="+mn-cs"/>
              </a:defRPr>
            </a:lvl3pPr>
            <a:lvl4pPr marL="850392" indent="-283464" algn="l" defTabSz="914400" rtl="0" eaLnBrk="1" latinLnBrk="0" hangingPunct="1">
              <a:lnSpc>
                <a:spcPct val="130000"/>
              </a:lnSpc>
              <a:spcBef>
                <a:spcPts val="1000"/>
              </a:spcBef>
              <a:buClr>
                <a:schemeClr val="accent3"/>
              </a:buClr>
              <a:buFontTx/>
              <a:buNone/>
              <a:defRPr sz="1800" b="0" i="1" kern="1200" spc="50" baseline="0">
                <a:solidFill>
                  <a:schemeClr val="tx1">
                    <a:alpha val="60000"/>
                  </a:schemeClr>
                </a:solidFill>
                <a:latin typeface="+mn-lt"/>
                <a:ea typeface="+mn-ea"/>
                <a:cs typeface="+mn-cs"/>
              </a:defRPr>
            </a:lvl4pPr>
            <a:lvl5pPr marL="1371600" indent="-283464" algn="l" defTabSz="914400" rtl="0" eaLnBrk="1" latinLnBrk="0" hangingPunct="1">
              <a:lnSpc>
                <a:spcPct val="130000"/>
              </a:lnSpc>
              <a:spcBef>
                <a:spcPts val="1000"/>
              </a:spcBef>
              <a:buClr>
                <a:schemeClr val="accent3"/>
              </a:buClr>
              <a:buFont typeface="Wingdings" panose="05000000000000000000" pitchFamily="2" charset="2"/>
              <a:buChar char=""/>
              <a:defRPr sz="18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74320" indent="-91440">
              <a:buFont typeface="Arial" panose="020B0604020202020204" pitchFamily="34" charset="0"/>
              <a:buChar char="•"/>
            </a:pPr>
            <a:r>
              <a:rPr lang="en-US" sz="1100" dirty="0" err="1">
                <a:solidFill>
                  <a:srgbClr val="0070C0"/>
                </a:solidFill>
              </a:rPr>
              <a:t>Blazor</a:t>
            </a:r>
            <a:endParaRPr lang="en-US" sz="1100" dirty="0">
              <a:solidFill>
                <a:srgbClr val="0070C0"/>
              </a:solidFill>
            </a:endParaRPr>
          </a:p>
        </p:txBody>
      </p:sp>
      <p:sp>
        <p:nvSpPr>
          <p:cNvPr id="14" name="Rectangle 13">
            <a:hlinkClick r:id="rId8"/>
            <a:extLst>
              <a:ext uri="{FF2B5EF4-FFF2-40B4-BE49-F238E27FC236}">
                <a16:creationId xmlns:a16="http://schemas.microsoft.com/office/drawing/2014/main" id="{0ED57473-9B6B-7C20-0F7B-E6CF3E0D7EE6}"/>
              </a:ext>
            </a:extLst>
          </p:cNvPr>
          <p:cNvSpPr>
            <a:spLocks noGrp="1" noRot="1" noMove="1" noResize="1" noEditPoints="1" noAdjustHandles="1" noChangeArrowheads="1" noChangeShapeType="1"/>
          </p:cNvSpPr>
          <p:nvPr/>
        </p:nvSpPr>
        <p:spPr>
          <a:xfrm>
            <a:off x="2423300" y="4414832"/>
            <a:ext cx="584060" cy="14030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ontent Placeholder 11">
            <a:extLst>
              <a:ext uri="{FF2B5EF4-FFF2-40B4-BE49-F238E27FC236}">
                <a16:creationId xmlns:a16="http://schemas.microsoft.com/office/drawing/2014/main" id="{E8777D71-3E45-37EF-B5FE-B5CB6E2F4A63}"/>
              </a:ext>
            </a:extLst>
          </p:cNvPr>
          <p:cNvSpPr txBox="1">
            <a:spLocks noGrp="1" noRot="1" noMove="1" noResize="1" noEditPoints="1" noAdjustHandles="1" noChangeArrowheads="1" noChangeShapeType="1"/>
          </p:cNvSpPr>
          <p:nvPr/>
        </p:nvSpPr>
        <p:spPr>
          <a:xfrm>
            <a:off x="3009654" y="4331866"/>
            <a:ext cx="793534" cy="324846"/>
          </a:xfrm>
          <a:prstGeom prst="rect">
            <a:avLst/>
          </a:prstGeom>
        </p:spPr>
        <p:txBody>
          <a:bodyPr vert="horz" lIns="0" tIns="45720" rIns="91440" bIns="45720" rtlCol="0">
            <a:normAutofit/>
          </a:bodyPr>
          <a:lstStyle>
            <a:lvl1pPr marL="0" indent="0" algn="l" defTabSz="914400" rtl="0" eaLnBrk="1" latinLnBrk="0" hangingPunct="1">
              <a:lnSpc>
                <a:spcPct val="130000"/>
              </a:lnSpc>
              <a:spcBef>
                <a:spcPts val="1000"/>
              </a:spcBef>
              <a:buClr>
                <a:schemeClr val="accent3"/>
              </a:buClr>
              <a:buFont typeface="Wingdings" panose="05000000000000000000" pitchFamily="2" charset="2"/>
              <a:buNone/>
              <a:defRPr sz="1800" kern="1200" spc="50">
                <a:solidFill>
                  <a:schemeClr val="tx1">
                    <a:alpha val="60000"/>
                  </a:schemeClr>
                </a:solidFill>
                <a:latin typeface="+mn-lt"/>
                <a:ea typeface="+mn-ea"/>
                <a:cs typeface="+mn-cs"/>
              </a:defRPr>
            </a:lvl1pPr>
            <a:lvl2pPr marL="283464" indent="-283464" algn="l" defTabSz="914400" rtl="0" eaLnBrk="1" latinLnBrk="0" hangingPunct="1">
              <a:lnSpc>
                <a:spcPct val="130000"/>
              </a:lnSpc>
              <a:spcBef>
                <a:spcPts val="1000"/>
              </a:spcBef>
              <a:buFontTx/>
              <a:buNone/>
              <a:defRPr sz="1800" b="0" i="1" kern="1200" spc="50" baseline="0">
                <a:solidFill>
                  <a:schemeClr val="tx1">
                    <a:alpha val="60000"/>
                  </a:schemeClr>
                </a:solidFill>
                <a:latin typeface="+mn-lt"/>
                <a:ea typeface="+mn-ea"/>
                <a:cs typeface="+mn-cs"/>
              </a:defRPr>
            </a:lvl2pPr>
            <a:lvl3pPr marL="566928" indent="-283464" algn="l" defTabSz="914400" rtl="0" eaLnBrk="1" latinLnBrk="0" hangingPunct="1">
              <a:lnSpc>
                <a:spcPct val="130000"/>
              </a:lnSpc>
              <a:spcBef>
                <a:spcPts val="1000"/>
              </a:spcBef>
              <a:buClr>
                <a:schemeClr val="accent3"/>
              </a:buClr>
              <a:buFont typeface="Wingdings" panose="05000000000000000000" pitchFamily="2" charset="2"/>
              <a:buChar char=""/>
              <a:defRPr sz="1800" kern="1200" spc="50">
                <a:solidFill>
                  <a:schemeClr val="tx1">
                    <a:alpha val="60000"/>
                  </a:schemeClr>
                </a:solidFill>
                <a:latin typeface="+mn-lt"/>
                <a:ea typeface="+mn-ea"/>
                <a:cs typeface="+mn-cs"/>
              </a:defRPr>
            </a:lvl3pPr>
            <a:lvl4pPr marL="850392" indent="-283464" algn="l" defTabSz="914400" rtl="0" eaLnBrk="1" latinLnBrk="0" hangingPunct="1">
              <a:lnSpc>
                <a:spcPct val="130000"/>
              </a:lnSpc>
              <a:spcBef>
                <a:spcPts val="1000"/>
              </a:spcBef>
              <a:buClr>
                <a:schemeClr val="accent3"/>
              </a:buClr>
              <a:buFontTx/>
              <a:buNone/>
              <a:defRPr sz="1800" b="0" i="1" kern="1200" spc="50" baseline="0">
                <a:solidFill>
                  <a:schemeClr val="tx1">
                    <a:alpha val="60000"/>
                  </a:schemeClr>
                </a:solidFill>
                <a:latin typeface="+mn-lt"/>
                <a:ea typeface="+mn-ea"/>
                <a:cs typeface="+mn-cs"/>
              </a:defRPr>
            </a:lvl4pPr>
            <a:lvl5pPr marL="1371600" indent="-283464" algn="l" defTabSz="914400" rtl="0" eaLnBrk="1" latinLnBrk="0" hangingPunct="1">
              <a:lnSpc>
                <a:spcPct val="130000"/>
              </a:lnSpc>
              <a:spcBef>
                <a:spcPts val="1000"/>
              </a:spcBef>
              <a:buClr>
                <a:schemeClr val="accent3"/>
              </a:buClr>
              <a:buFont typeface="Wingdings" panose="05000000000000000000" pitchFamily="2" charset="2"/>
              <a:buChar char=""/>
              <a:defRPr sz="18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74320" indent="-91440">
              <a:buFont typeface="Arial" panose="020B0604020202020204" pitchFamily="34" charset="0"/>
              <a:buChar char="•"/>
            </a:pPr>
            <a:r>
              <a:rPr lang="en-US" sz="1100" dirty="0">
                <a:solidFill>
                  <a:srgbClr val="0070C0"/>
                </a:solidFill>
              </a:rPr>
              <a:t>React</a:t>
            </a:r>
          </a:p>
        </p:txBody>
      </p:sp>
      <p:sp>
        <p:nvSpPr>
          <p:cNvPr id="19" name="Rectangle 18">
            <a:hlinkClick r:id="rId9"/>
            <a:extLst>
              <a:ext uri="{FF2B5EF4-FFF2-40B4-BE49-F238E27FC236}">
                <a16:creationId xmlns:a16="http://schemas.microsoft.com/office/drawing/2014/main" id="{CE5554CE-5D57-02DD-402D-D5BB0E3F093C}"/>
              </a:ext>
            </a:extLst>
          </p:cNvPr>
          <p:cNvSpPr>
            <a:spLocks noGrp="1" noRot="1" noMove="1" noResize="1" noEditPoints="1" noAdjustHandles="1" noChangeArrowheads="1" noChangeShapeType="1"/>
          </p:cNvSpPr>
          <p:nvPr/>
        </p:nvSpPr>
        <p:spPr>
          <a:xfrm>
            <a:off x="3301338" y="4428565"/>
            <a:ext cx="358912" cy="11237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Content Placeholder 11">
            <a:extLst>
              <a:ext uri="{FF2B5EF4-FFF2-40B4-BE49-F238E27FC236}">
                <a16:creationId xmlns:a16="http://schemas.microsoft.com/office/drawing/2014/main" id="{F0F27460-D3DB-FFCA-15B4-45686ED74433}"/>
              </a:ext>
            </a:extLst>
          </p:cNvPr>
          <p:cNvSpPr txBox="1">
            <a:spLocks noGrp="1" noRot="1" noMove="1" noResize="1" noEditPoints="1" noAdjustHandles="1" noChangeArrowheads="1" noChangeShapeType="1"/>
          </p:cNvSpPr>
          <p:nvPr/>
        </p:nvSpPr>
        <p:spPr>
          <a:xfrm>
            <a:off x="3662810" y="4327909"/>
            <a:ext cx="664461" cy="324846"/>
          </a:xfrm>
          <a:prstGeom prst="rect">
            <a:avLst/>
          </a:prstGeom>
        </p:spPr>
        <p:txBody>
          <a:bodyPr vert="horz" lIns="0" tIns="45720" rIns="91440" bIns="45720" rtlCol="0">
            <a:normAutofit/>
          </a:bodyPr>
          <a:lstStyle>
            <a:lvl1pPr marL="0" indent="0" algn="l" defTabSz="914400" rtl="0" eaLnBrk="1" latinLnBrk="0" hangingPunct="1">
              <a:lnSpc>
                <a:spcPct val="130000"/>
              </a:lnSpc>
              <a:spcBef>
                <a:spcPts val="1000"/>
              </a:spcBef>
              <a:buClr>
                <a:schemeClr val="accent3"/>
              </a:buClr>
              <a:buFont typeface="Wingdings" panose="05000000000000000000" pitchFamily="2" charset="2"/>
              <a:buNone/>
              <a:defRPr sz="1800" kern="1200" spc="50">
                <a:solidFill>
                  <a:schemeClr val="tx1">
                    <a:alpha val="60000"/>
                  </a:schemeClr>
                </a:solidFill>
                <a:latin typeface="+mn-lt"/>
                <a:ea typeface="+mn-ea"/>
                <a:cs typeface="+mn-cs"/>
              </a:defRPr>
            </a:lvl1pPr>
            <a:lvl2pPr marL="283464" indent="-283464" algn="l" defTabSz="914400" rtl="0" eaLnBrk="1" latinLnBrk="0" hangingPunct="1">
              <a:lnSpc>
                <a:spcPct val="130000"/>
              </a:lnSpc>
              <a:spcBef>
                <a:spcPts val="1000"/>
              </a:spcBef>
              <a:buFontTx/>
              <a:buNone/>
              <a:defRPr sz="1800" b="0" i="1" kern="1200" spc="50" baseline="0">
                <a:solidFill>
                  <a:schemeClr val="tx1">
                    <a:alpha val="60000"/>
                  </a:schemeClr>
                </a:solidFill>
                <a:latin typeface="+mn-lt"/>
                <a:ea typeface="+mn-ea"/>
                <a:cs typeface="+mn-cs"/>
              </a:defRPr>
            </a:lvl2pPr>
            <a:lvl3pPr marL="566928" indent="-283464" algn="l" defTabSz="914400" rtl="0" eaLnBrk="1" latinLnBrk="0" hangingPunct="1">
              <a:lnSpc>
                <a:spcPct val="130000"/>
              </a:lnSpc>
              <a:spcBef>
                <a:spcPts val="1000"/>
              </a:spcBef>
              <a:buClr>
                <a:schemeClr val="accent3"/>
              </a:buClr>
              <a:buFont typeface="Wingdings" panose="05000000000000000000" pitchFamily="2" charset="2"/>
              <a:buChar char=""/>
              <a:defRPr sz="1800" kern="1200" spc="50">
                <a:solidFill>
                  <a:schemeClr val="tx1">
                    <a:alpha val="60000"/>
                  </a:schemeClr>
                </a:solidFill>
                <a:latin typeface="+mn-lt"/>
                <a:ea typeface="+mn-ea"/>
                <a:cs typeface="+mn-cs"/>
              </a:defRPr>
            </a:lvl3pPr>
            <a:lvl4pPr marL="850392" indent="-283464" algn="l" defTabSz="914400" rtl="0" eaLnBrk="1" latinLnBrk="0" hangingPunct="1">
              <a:lnSpc>
                <a:spcPct val="130000"/>
              </a:lnSpc>
              <a:spcBef>
                <a:spcPts val="1000"/>
              </a:spcBef>
              <a:buClr>
                <a:schemeClr val="accent3"/>
              </a:buClr>
              <a:buFontTx/>
              <a:buNone/>
              <a:defRPr sz="1800" b="0" i="1" kern="1200" spc="50" baseline="0">
                <a:solidFill>
                  <a:schemeClr val="tx1">
                    <a:alpha val="60000"/>
                  </a:schemeClr>
                </a:solidFill>
                <a:latin typeface="+mn-lt"/>
                <a:ea typeface="+mn-ea"/>
                <a:cs typeface="+mn-cs"/>
              </a:defRPr>
            </a:lvl4pPr>
            <a:lvl5pPr marL="1371600" indent="-283464" algn="l" defTabSz="914400" rtl="0" eaLnBrk="1" latinLnBrk="0" hangingPunct="1">
              <a:lnSpc>
                <a:spcPct val="130000"/>
              </a:lnSpc>
              <a:spcBef>
                <a:spcPts val="1000"/>
              </a:spcBef>
              <a:buClr>
                <a:schemeClr val="accent3"/>
              </a:buClr>
              <a:buFont typeface="Wingdings" panose="05000000000000000000" pitchFamily="2" charset="2"/>
              <a:buChar char=""/>
              <a:defRPr sz="18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74320" indent="-91440">
              <a:buFont typeface="Arial" panose="020B0604020202020204" pitchFamily="34" charset="0"/>
              <a:buChar char="•"/>
            </a:pPr>
            <a:r>
              <a:rPr lang="en-US" sz="1100" dirty="0">
                <a:solidFill>
                  <a:srgbClr val="0070C0"/>
                </a:solidFill>
              </a:rPr>
              <a:t>Vue</a:t>
            </a:r>
          </a:p>
        </p:txBody>
      </p:sp>
      <p:sp>
        <p:nvSpPr>
          <p:cNvPr id="26" name="Rectangle 25">
            <a:hlinkClick r:id="rId10"/>
            <a:extLst>
              <a:ext uri="{FF2B5EF4-FFF2-40B4-BE49-F238E27FC236}">
                <a16:creationId xmlns:a16="http://schemas.microsoft.com/office/drawing/2014/main" id="{EBE0B7B5-73A1-7EC7-6925-43DF3AE15F66}"/>
              </a:ext>
            </a:extLst>
          </p:cNvPr>
          <p:cNvSpPr>
            <a:spLocks noGrp="1" noRot="1" noMove="1" noResize="1" noEditPoints="1" noAdjustHandles="1" noChangeArrowheads="1" noChangeShapeType="1"/>
          </p:cNvSpPr>
          <p:nvPr/>
        </p:nvSpPr>
        <p:spPr>
          <a:xfrm>
            <a:off x="3926840" y="4414832"/>
            <a:ext cx="274320" cy="11605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hlinkClick r:id="rId11"/>
            <a:extLst>
              <a:ext uri="{FF2B5EF4-FFF2-40B4-BE49-F238E27FC236}">
                <a16:creationId xmlns:a16="http://schemas.microsoft.com/office/drawing/2014/main" id="{7986C676-F72B-CBD3-1213-327E3BC3CE98}"/>
              </a:ext>
            </a:extLst>
          </p:cNvPr>
          <p:cNvSpPr>
            <a:spLocks noGrp="1" noRot="1" noMove="1" noResize="1" noEditPoints="1" noAdjustHandles="1" noChangeArrowheads="1" noChangeShapeType="1"/>
          </p:cNvSpPr>
          <p:nvPr/>
        </p:nvSpPr>
        <p:spPr>
          <a:xfrm>
            <a:off x="4482040" y="4414832"/>
            <a:ext cx="412640" cy="15189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Content Placeholder 11">
            <a:extLst>
              <a:ext uri="{FF2B5EF4-FFF2-40B4-BE49-F238E27FC236}">
                <a16:creationId xmlns:a16="http://schemas.microsoft.com/office/drawing/2014/main" id="{19C09E95-ED27-69A0-1B04-7164B4C933E1}"/>
              </a:ext>
            </a:extLst>
          </p:cNvPr>
          <p:cNvSpPr txBox="1">
            <a:spLocks noGrp="1" noRot="1" noMove="1" noResize="1" noEditPoints="1" noAdjustHandles="1" noChangeArrowheads="1" noChangeShapeType="1"/>
          </p:cNvSpPr>
          <p:nvPr/>
        </p:nvSpPr>
        <p:spPr>
          <a:xfrm>
            <a:off x="1124983" y="4573136"/>
            <a:ext cx="1093517" cy="324846"/>
          </a:xfrm>
          <a:prstGeom prst="rect">
            <a:avLst/>
          </a:prstGeom>
        </p:spPr>
        <p:txBody>
          <a:bodyPr vert="horz" lIns="0" tIns="45720" rIns="91440" bIns="45720" rtlCol="0">
            <a:normAutofit/>
          </a:bodyPr>
          <a:lstStyle>
            <a:lvl1pPr marL="0" indent="0" algn="l" defTabSz="914400" rtl="0" eaLnBrk="1" latinLnBrk="0" hangingPunct="1">
              <a:lnSpc>
                <a:spcPct val="130000"/>
              </a:lnSpc>
              <a:spcBef>
                <a:spcPts val="1000"/>
              </a:spcBef>
              <a:buClr>
                <a:schemeClr val="accent3"/>
              </a:buClr>
              <a:buFont typeface="Wingdings" panose="05000000000000000000" pitchFamily="2" charset="2"/>
              <a:buNone/>
              <a:defRPr sz="1800" kern="1200" spc="50">
                <a:solidFill>
                  <a:schemeClr val="tx1">
                    <a:alpha val="60000"/>
                  </a:schemeClr>
                </a:solidFill>
                <a:latin typeface="+mn-lt"/>
                <a:ea typeface="+mn-ea"/>
                <a:cs typeface="+mn-cs"/>
              </a:defRPr>
            </a:lvl1pPr>
            <a:lvl2pPr marL="283464" indent="-283464" algn="l" defTabSz="914400" rtl="0" eaLnBrk="1" latinLnBrk="0" hangingPunct="1">
              <a:lnSpc>
                <a:spcPct val="130000"/>
              </a:lnSpc>
              <a:spcBef>
                <a:spcPts val="1000"/>
              </a:spcBef>
              <a:buFontTx/>
              <a:buNone/>
              <a:defRPr sz="1800" b="0" i="1" kern="1200" spc="50" baseline="0">
                <a:solidFill>
                  <a:schemeClr val="tx1">
                    <a:alpha val="60000"/>
                  </a:schemeClr>
                </a:solidFill>
                <a:latin typeface="+mn-lt"/>
                <a:ea typeface="+mn-ea"/>
                <a:cs typeface="+mn-cs"/>
              </a:defRPr>
            </a:lvl2pPr>
            <a:lvl3pPr marL="566928" indent="-283464" algn="l" defTabSz="914400" rtl="0" eaLnBrk="1" latinLnBrk="0" hangingPunct="1">
              <a:lnSpc>
                <a:spcPct val="130000"/>
              </a:lnSpc>
              <a:spcBef>
                <a:spcPts val="1000"/>
              </a:spcBef>
              <a:buClr>
                <a:schemeClr val="accent3"/>
              </a:buClr>
              <a:buFont typeface="Wingdings" panose="05000000000000000000" pitchFamily="2" charset="2"/>
              <a:buChar char=""/>
              <a:defRPr sz="1800" kern="1200" spc="50">
                <a:solidFill>
                  <a:schemeClr val="tx1">
                    <a:alpha val="60000"/>
                  </a:schemeClr>
                </a:solidFill>
                <a:latin typeface="+mn-lt"/>
                <a:ea typeface="+mn-ea"/>
                <a:cs typeface="+mn-cs"/>
              </a:defRPr>
            </a:lvl3pPr>
            <a:lvl4pPr marL="850392" indent="-283464" algn="l" defTabSz="914400" rtl="0" eaLnBrk="1" latinLnBrk="0" hangingPunct="1">
              <a:lnSpc>
                <a:spcPct val="130000"/>
              </a:lnSpc>
              <a:spcBef>
                <a:spcPts val="1000"/>
              </a:spcBef>
              <a:buClr>
                <a:schemeClr val="accent3"/>
              </a:buClr>
              <a:buFontTx/>
              <a:buNone/>
              <a:defRPr sz="1800" b="0" i="1" kern="1200" spc="50" baseline="0">
                <a:solidFill>
                  <a:schemeClr val="tx1">
                    <a:alpha val="60000"/>
                  </a:schemeClr>
                </a:solidFill>
                <a:latin typeface="+mn-lt"/>
                <a:ea typeface="+mn-ea"/>
                <a:cs typeface="+mn-cs"/>
              </a:defRPr>
            </a:lvl4pPr>
            <a:lvl5pPr marL="1371600" indent="-283464" algn="l" defTabSz="914400" rtl="0" eaLnBrk="1" latinLnBrk="0" hangingPunct="1">
              <a:lnSpc>
                <a:spcPct val="130000"/>
              </a:lnSpc>
              <a:spcBef>
                <a:spcPts val="1000"/>
              </a:spcBef>
              <a:buClr>
                <a:schemeClr val="accent3"/>
              </a:buClr>
              <a:buFont typeface="Wingdings" panose="05000000000000000000" pitchFamily="2" charset="2"/>
              <a:buChar char=""/>
              <a:defRPr sz="18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74320" indent="-91440">
              <a:buFont typeface="Arial" panose="020B0604020202020204" pitchFamily="34" charset="0"/>
              <a:buChar char="•"/>
            </a:pPr>
            <a:r>
              <a:rPr lang="en-US" sz="1100" dirty="0">
                <a:solidFill>
                  <a:srgbClr val="0070C0"/>
                </a:solidFill>
              </a:rPr>
              <a:t>Flutter</a:t>
            </a:r>
          </a:p>
        </p:txBody>
      </p:sp>
      <p:sp>
        <p:nvSpPr>
          <p:cNvPr id="46" name="Rectangle 45">
            <a:hlinkClick r:id="rId12"/>
            <a:extLst>
              <a:ext uri="{FF2B5EF4-FFF2-40B4-BE49-F238E27FC236}">
                <a16:creationId xmlns:a16="http://schemas.microsoft.com/office/drawing/2014/main" id="{8A8D5F82-FAD8-D576-CF32-322527524EEE}"/>
              </a:ext>
            </a:extLst>
          </p:cNvPr>
          <p:cNvSpPr>
            <a:spLocks noGrp="1" noRot="1" noMove="1" noResize="1" noEditPoints="1" noAdjustHandles="1" noChangeArrowheads="1" noChangeShapeType="1"/>
          </p:cNvSpPr>
          <p:nvPr/>
        </p:nvSpPr>
        <p:spPr>
          <a:xfrm>
            <a:off x="1415873" y="4655286"/>
            <a:ext cx="406083" cy="13282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Content Placeholder 11">
            <a:extLst>
              <a:ext uri="{FF2B5EF4-FFF2-40B4-BE49-F238E27FC236}">
                <a16:creationId xmlns:a16="http://schemas.microsoft.com/office/drawing/2014/main" id="{C3FAFE5D-7D56-B3F2-4968-0342FA002610}"/>
              </a:ext>
            </a:extLst>
          </p:cNvPr>
          <p:cNvSpPr txBox="1">
            <a:spLocks noGrp="1" noRot="1" noMove="1" noResize="1" noEditPoints="1" noAdjustHandles="1" noChangeArrowheads="1" noChangeShapeType="1"/>
          </p:cNvSpPr>
          <p:nvPr/>
        </p:nvSpPr>
        <p:spPr>
          <a:xfrm>
            <a:off x="3072496" y="4565473"/>
            <a:ext cx="1521846" cy="324846"/>
          </a:xfrm>
          <a:prstGeom prst="rect">
            <a:avLst/>
          </a:prstGeom>
        </p:spPr>
        <p:txBody>
          <a:bodyPr vert="horz" lIns="0" tIns="45720" rIns="91440" bIns="45720" rtlCol="0">
            <a:normAutofit/>
          </a:bodyPr>
          <a:lstStyle>
            <a:lvl1pPr marL="0" indent="0" algn="l" defTabSz="914400" rtl="0" eaLnBrk="1" latinLnBrk="0" hangingPunct="1">
              <a:lnSpc>
                <a:spcPct val="130000"/>
              </a:lnSpc>
              <a:spcBef>
                <a:spcPts val="1000"/>
              </a:spcBef>
              <a:buClr>
                <a:schemeClr val="accent3"/>
              </a:buClr>
              <a:buFont typeface="Wingdings" panose="05000000000000000000" pitchFamily="2" charset="2"/>
              <a:buNone/>
              <a:defRPr sz="1800" kern="1200" spc="50">
                <a:solidFill>
                  <a:schemeClr val="tx1">
                    <a:alpha val="60000"/>
                  </a:schemeClr>
                </a:solidFill>
                <a:latin typeface="+mn-lt"/>
                <a:ea typeface="+mn-ea"/>
                <a:cs typeface="+mn-cs"/>
              </a:defRPr>
            </a:lvl1pPr>
            <a:lvl2pPr marL="283464" indent="-283464" algn="l" defTabSz="914400" rtl="0" eaLnBrk="1" latinLnBrk="0" hangingPunct="1">
              <a:lnSpc>
                <a:spcPct val="130000"/>
              </a:lnSpc>
              <a:spcBef>
                <a:spcPts val="1000"/>
              </a:spcBef>
              <a:buFontTx/>
              <a:buNone/>
              <a:defRPr sz="1800" b="0" i="1" kern="1200" spc="50" baseline="0">
                <a:solidFill>
                  <a:schemeClr val="tx1">
                    <a:alpha val="60000"/>
                  </a:schemeClr>
                </a:solidFill>
                <a:latin typeface="+mn-lt"/>
                <a:ea typeface="+mn-ea"/>
                <a:cs typeface="+mn-cs"/>
              </a:defRPr>
            </a:lvl2pPr>
            <a:lvl3pPr marL="566928" indent="-283464" algn="l" defTabSz="914400" rtl="0" eaLnBrk="1" latinLnBrk="0" hangingPunct="1">
              <a:lnSpc>
                <a:spcPct val="130000"/>
              </a:lnSpc>
              <a:spcBef>
                <a:spcPts val="1000"/>
              </a:spcBef>
              <a:buClr>
                <a:schemeClr val="accent3"/>
              </a:buClr>
              <a:buFont typeface="Wingdings" panose="05000000000000000000" pitchFamily="2" charset="2"/>
              <a:buChar char=""/>
              <a:defRPr sz="1800" kern="1200" spc="50">
                <a:solidFill>
                  <a:schemeClr val="tx1">
                    <a:alpha val="60000"/>
                  </a:schemeClr>
                </a:solidFill>
                <a:latin typeface="+mn-lt"/>
                <a:ea typeface="+mn-ea"/>
                <a:cs typeface="+mn-cs"/>
              </a:defRPr>
            </a:lvl3pPr>
            <a:lvl4pPr marL="850392" indent="-283464" algn="l" defTabSz="914400" rtl="0" eaLnBrk="1" latinLnBrk="0" hangingPunct="1">
              <a:lnSpc>
                <a:spcPct val="130000"/>
              </a:lnSpc>
              <a:spcBef>
                <a:spcPts val="1000"/>
              </a:spcBef>
              <a:buClr>
                <a:schemeClr val="accent3"/>
              </a:buClr>
              <a:buFontTx/>
              <a:buNone/>
              <a:defRPr sz="1800" b="0" i="1" kern="1200" spc="50" baseline="0">
                <a:solidFill>
                  <a:schemeClr val="tx1">
                    <a:alpha val="60000"/>
                  </a:schemeClr>
                </a:solidFill>
                <a:latin typeface="+mn-lt"/>
                <a:ea typeface="+mn-ea"/>
                <a:cs typeface="+mn-cs"/>
              </a:defRPr>
            </a:lvl4pPr>
            <a:lvl5pPr marL="1371600" indent="-283464" algn="l" defTabSz="914400" rtl="0" eaLnBrk="1" latinLnBrk="0" hangingPunct="1">
              <a:lnSpc>
                <a:spcPct val="130000"/>
              </a:lnSpc>
              <a:spcBef>
                <a:spcPts val="1000"/>
              </a:spcBef>
              <a:buClr>
                <a:schemeClr val="accent3"/>
              </a:buClr>
              <a:buFont typeface="Wingdings" panose="05000000000000000000" pitchFamily="2" charset="2"/>
              <a:buChar char=""/>
              <a:defRPr sz="18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74320" indent="-91440">
              <a:buFont typeface="Arial" panose="020B0604020202020204" pitchFamily="34" charset="0"/>
              <a:buChar char="•"/>
            </a:pPr>
            <a:r>
              <a:rPr lang="en-US" sz="1100" dirty="0">
                <a:solidFill>
                  <a:srgbClr val="0070C0"/>
                </a:solidFill>
              </a:rPr>
              <a:t>ASP.NET Core</a:t>
            </a:r>
          </a:p>
        </p:txBody>
      </p:sp>
      <p:sp>
        <p:nvSpPr>
          <p:cNvPr id="48" name="Content Placeholder 11">
            <a:extLst>
              <a:ext uri="{FF2B5EF4-FFF2-40B4-BE49-F238E27FC236}">
                <a16:creationId xmlns:a16="http://schemas.microsoft.com/office/drawing/2014/main" id="{81D94348-658C-CFA6-6028-FE87A260DDDF}"/>
              </a:ext>
            </a:extLst>
          </p:cNvPr>
          <p:cNvSpPr txBox="1">
            <a:spLocks noGrp="1" noRot="1" noMove="1" noResize="1" noEditPoints="1" noAdjustHandles="1" noChangeArrowheads="1" noChangeShapeType="1"/>
          </p:cNvSpPr>
          <p:nvPr/>
        </p:nvSpPr>
        <p:spPr>
          <a:xfrm>
            <a:off x="1826343" y="4565919"/>
            <a:ext cx="1386723" cy="324846"/>
          </a:xfrm>
          <a:prstGeom prst="rect">
            <a:avLst/>
          </a:prstGeom>
        </p:spPr>
        <p:txBody>
          <a:bodyPr vert="horz" lIns="0" tIns="45720" rIns="91440" bIns="45720" rtlCol="0">
            <a:normAutofit/>
          </a:bodyPr>
          <a:lstStyle>
            <a:lvl1pPr marL="0" indent="0" algn="l" defTabSz="914400" rtl="0" eaLnBrk="1" latinLnBrk="0" hangingPunct="1">
              <a:lnSpc>
                <a:spcPct val="130000"/>
              </a:lnSpc>
              <a:spcBef>
                <a:spcPts val="1000"/>
              </a:spcBef>
              <a:buClr>
                <a:schemeClr val="accent3"/>
              </a:buClr>
              <a:buFont typeface="Wingdings" panose="05000000000000000000" pitchFamily="2" charset="2"/>
              <a:buNone/>
              <a:defRPr sz="1800" kern="1200" spc="50">
                <a:solidFill>
                  <a:schemeClr val="tx1">
                    <a:alpha val="60000"/>
                  </a:schemeClr>
                </a:solidFill>
                <a:latin typeface="+mn-lt"/>
                <a:ea typeface="+mn-ea"/>
                <a:cs typeface="+mn-cs"/>
              </a:defRPr>
            </a:lvl1pPr>
            <a:lvl2pPr marL="283464" indent="-283464" algn="l" defTabSz="914400" rtl="0" eaLnBrk="1" latinLnBrk="0" hangingPunct="1">
              <a:lnSpc>
                <a:spcPct val="130000"/>
              </a:lnSpc>
              <a:spcBef>
                <a:spcPts val="1000"/>
              </a:spcBef>
              <a:buFontTx/>
              <a:buNone/>
              <a:defRPr sz="1800" b="0" i="1" kern="1200" spc="50" baseline="0">
                <a:solidFill>
                  <a:schemeClr val="tx1">
                    <a:alpha val="60000"/>
                  </a:schemeClr>
                </a:solidFill>
                <a:latin typeface="+mn-lt"/>
                <a:ea typeface="+mn-ea"/>
                <a:cs typeface="+mn-cs"/>
              </a:defRPr>
            </a:lvl2pPr>
            <a:lvl3pPr marL="566928" indent="-283464" algn="l" defTabSz="914400" rtl="0" eaLnBrk="1" latinLnBrk="0" hangingPunct="1">
              <a:lnSpc>
                <a:spcPct val="130000"/>
              </a:lnSpc>
              <a:spcBef>
                <a:spcPts val="1000"/>
              </a:spcBef>
              <a:buClr>
                <a:schemeClr val="accent3"/>
              </a:buClr>
              <a:buFont typeface="Wingdings" panose="05000000000000000000" pitchFamily="2" charset="2"/>
              <a:buChar char=""/>
              <a:defRPr sz="1800" kern="1200" spc="50">
                <a:solidFill>
                  <a:schemeClr val="tx1">
                    <a:alpha val="60000"/>
                  </a:schemeClr>
                </a:solidFill>
                <a:latin typeface="+mn-lt"/>
                <a:ea typeface="+mn-ea"/>
                <a:cs typeface="+mn-cs"/>
              </a:defRPr>
            </a:lvl3pPr>
            <a:lvl4pPr marL="850392" indent="-283464" algn="l" defTabSz="914400" rtl="0" eaLnBrk="1" latinLnBrk="0" hangingPunct="1">
              <a:lnSpc>
                <a:spcPct val="130000"/>
              </a:lnSpc>
              <a:spcBef>
                <a:spcPts val="1000"/>
              </a:spcBef>
              <a:buClr>
                <a:schemeClr val="accent3"/>
              </a:buClr>
              <a:buFontTx/>
              <a:buNone/>
              <a:defRPr sz="1800" b="0" i="1" kern="1200" spc="50" baseline="0">
                <a:solidFill>
                  <a:schemeClr val="tx1">
                    <a:alpha val="60000"/>
                  </a:schemeClr>
                </a:solidFill>
                <a:latin typeface="+mn-lt"/>
                <a:ea typeface="+mn-ea"/>
                <a:cs typeface="+mn-cs"/>
              </a:defRPr>
            </a:lvl4pPr>
            <a:lvl5pPr marL="1371600" indent="-283464" algn="l" defTabSz="914400" rtl="0" eaLnBrk="1" latinLnBrk="0" hangingPunct="1">
              <a:lnSpc>
                <a:spcPct val="130000"/>
              </a:lnSpc>
              <a:spcBef>
                <a:spcPts val="1000"/>
              </a:spcBef>
              <a:buClr>
                <a:schemeClr val="accent3"/>
              </a:buClr>
              <a:buFont typeface="Wingdings" panose="05000000000000000000" pitchFamily="2" charset="2"/>
              <a:buChar char=""/>
              <a:defRPr sz="18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74320" indent="-91440">
              <a:buFont typeface="Arial" panose="020B0604020202020204" pitchFamily="34" charset="0"/>
              <a:buChar char="•"/>
            </a:pPr>
            <a:r>
              <a:rPr lang="en-US" sz="1100" dirty="0">
                <a:solidFill>
                  <a:srgbClr val="0070C0"/>
                </a:solidFill>
              </a:rPr>
              <a:t>ASP.NET MVC</a:t>
            </a:r>
          </a:p>
        </p:txBody>
      </p:sp>
      <p:sp>
        <p:nvSpPr>
          <p:cNvPr id="49" name="Rectangle 48">
            <a:hlinkClick r:id="rId13"/>
            <a:extLst>
              <a:ext uri="{FF2B5EF4-FFF2-40B4-BE49-F238E27FC236}">
                <a16:creationId xmlns:a16="http://schemas.microsoft.com/office/drawing/2014/main" id="{08CE77B1-68D2-9F57-67AA-0C0791537D50}"/>
              </a:ext>
            </a:extLst>
          </p:cNvPr>
          <p:cNvSpPr>
            <a:spLocks noGrp="1" noRot="1" noMove="1" noResize="1" noEditPoints="1" noAdjustHandles="1" noChangeArrowheads="1" noChangeShapeType="1"/>
          </p:cNvSpPr>
          <p:nvPr/>
        </p:nvSpPr>
        <p:spPr>
          <a:xfrm>
            <a:off x="2111182" y="4652755"/>
            <a:ext cx="961314" cy="15208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hlinkClick r:id="rId14"/>
            <a:extLst>
              <a:ext uri="{FF2B5EF4-FFF2-40B4-BE49-F238E27FC236}">
                <a16:creationId xmlns:a16="http://schemas.microsoft.com/office/drawing/2014/main" id="{8EAF0671-D280-72AB-D702-09BEE708B02A}"/>
              </a:ext>
            </a:extLst>
          </p:cNvPr>
          <p:cNvSpPr>
            <a:spLocks noGrp="1" noRot="1" noMove="1" noResize="1" noEditPoints="1" noAdjustHandles="1" noChangeArrowheads="1" noChangeShapeType="1"/>
          </p:cNvSpPr>
          <p:nvPr/>
        </p:nvSpPr>
        <p:spPr>
          <a:xfrm>
            <a:off x="3341228" y="4652755"/>
            <a:ext cx="986043" cy="13536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Content Placeholder 11">
            <a:extLst>
              <a:ext uri="{FF2B5EF4-FFF2-40B4-BE49-F238E27FC236}">
                <a16:creationId xmlns:a16="http://schemas.microsoft.com/office/drawing/2014/main" id="{847D1055-F8D1-CC8E-7A09-5283E104117B}"/>
              </a:ext>
            </a:extLst>
          </p:cNvPr>
          <p:cNvSpPr txBox="1">
            <a:spLocks/>
          </p:cNvSpPr>
          <p:nvPr/>
        </p:nvSpPr>
        <p:spPr>
          <a:xfrm>
            <a:off x="2140169" y="5175674"/>
            <a:ext cx="734500" cy="324846"/>
          </a:xfrm>
          <a:prstGeom prst="rect">
            <a:avLst/>
          </a:prstGeom>
        </p:spPr>
        <p:txBody>
          <a:bodyPr vert="horz" lIns="0" tIns="45720" rIns="91440" bIns="45720" rtlCol="0">
            <a:normAutofit/>
          </a:bodyPr>
          <a:lstStyle>
            <a:lvl1pPr marL="0" indent="0" algn="l" defTabSz="914400" rtl="0" eaLnBrk="1" latinLnBrk="0" hangingPunct="1">
              <a:lnSpc>
                <a:spcPct val="130000"/>
              </a:lnSpc>
              <a:spcBef>
                <a:spcPts val="1000"/>
              </a:spcBef>
              <a:buClr>
                <a:schemeClr val="accent3"/>
              </a:buClr>
              <a:buFont typeface="Wingdings" panose="05000000000000000000" pitchFamily="2" charset="2"/>
              <a:buNone/>
              <a:defRPr sz="1800" kern="1200" spc="50">
                <a:solidFill>
                  <a:schemeClr val="tx1">
                    <a:alpha val="60000"/>
                  </a:schemeClr>
                </a:solidFill>
                <a:latin typeface="+mn-lt"/>
                <a:ea typeface="+mn-ea"/>
                <a:cs typeface="+mn-cs"/>
              </a:defRPr>
            </a:lvl1pPr>
            <a:lvl2pPr marL="283464" indent="-283464" algn="l" defTabSz="914400" rtl="0" eaLnBrk="1" latinLnBrk="0" hangingPunct="1">
              <a:lnSpc>
                <a:spcPct val="130000"/>
              </a:lnSpc>
              <a:spcBef>
                <a:spcPts val="1000"/>
              </a:spcBef>
              <a:buFontTx/>
              <a:buNone/>
              <a:defRPr sz="1800" b="0" i="1" kern="1200" spc="50" baseline="0">
                <a:solidFill>
                  <a:schemeClr val="tx1">
                    <a:alpha val="60000"/>
                  </a:schemeClr>
                </a:solidFill>
                <a:latin typeface="+mn-lt"/>
                <a:ea typeface="+mn-ea"/>
                <a:cs typeface="+mn-cs"/>
              </a:defRPr>
            </a:lvl2pPr>
            <a:lvl3pPr marL="566928" indent="-283464" algn="l" defTabSz="914400" rtl="0" eaLnBrk="1" latinLnBrk="0" hangingPunct="1">
              <a:lnSpc>
                <a:spcPct val="130000"/>
              </a:lnSpc>
              <a:spcBef>
                <a:spcPts val="1000"/>
              </a:spcBef>
              <a:buClr>
                <a:schemeClr val="accent3"/>
              </a:buClr>
              <a:buFont typeface="Wingdings" panose="05000000000000000000" pitchFamily="2" charset="2"/>
              <a:buChar char=""/>
              <a:defRPr sz="1800" kern="1200" spc="50">
                <a:solidFill>
                  <a:schemeClr val="tx1">
                    <a:alpha val="60000"/>
                  </a:schemeClr>
                </a:solidFill>
                <a:latin typeface="+mn-lt"/>
                <a:ea typeface="+mn-ea"/>
                <a:cs typeface="+mn-cs"/>
              </a:defRPr>
            </a:lvl3pPr>
            <a:lvl4pPr marL="850392" indent="-283464" algn="l" defTabSz="914400" rtl="0" eaLnBrk="1" latinLnBrk="0" hangingPunct="1">
              <a:lnSpc>
                <a:spcPct val="130000"/>
              </a:lnSpc>
              <a:spcBef>
                <a:spcPts val="1000"/>
              </a:spcBef>
              <a:buClr>
                <a:schemeClr val="accent3"/>
              </a:buClr>
              <a:buFontTx/>
              <a:buNone/>
              <a:defRPr sz="1800" b="0" i="1" kern="1200" spc="50" baseline="0">
                <a:solidFill>
                  <a:schemeClr val="tx1">
                    <a:alpha val="60000"/>
                  </a:schemeClr>
                </a:solidFill>
                <a:latin typeface="+mn-lt"/>
                <a:ea typeface="+mn-ea"/>
                <a:cs typeface="+mn-cs"/>
              </a:defRPr>
            </a:lvl4pPr>
            <a:lvl5pPr marL="1371600" indent="-283464" algn="l" defTabSz="914400" rtl="0" eaLnBrk="1" latinLnBrk="0" hangingPunct="1">
              <a:lnSpc>
                <a:spcPct val="130000"/>
              </a:lnSpc>
              <a:spcBef>
                <a:spcPts val="1000"/>
              </a:spcBef>
              <a:buClr>
                <a:schemeClr val="accent3"/>
              </a:buClr>
              <a:buFont typeface="Wingdings" panose="05000000000000000000" pitchFamily="2" charset="2"/>
              <a:buChar char=""/>
              <a:defRPr sz="18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74320" indent="-91440">
              <a:buFont typeface="Arial" panose="020B0604020202020204" pitchFamily="34" charset="0"/>
              <a:buChar char="•"/>
            </a:pPr>
            <a:r>
              <a:rPr lang="en-US" sz="1100" dirty="0">
                <a:solidFill>
                  <a:srgbClr val="0070C0"/>
                </a:solidFill>
              </a:rPr>
              <a:t>WPF</a:t>
            </a:r>
          </a:p>
        </p:txBody>
      </p:sp>
      <p:sp>
        <p:nvSpPr>
          <p:cNvPr id="52" name="Content Placeholder 11">
            <a:extLst>
              <a:ext uri="{FF2B5EF4-FFF2-40B4-BE49-F238E27FC236}">
                <a16:creationId xmlns:a16="http://schemas.microsoft.com/office/drawing/2014/main" id="{0DDDD38B-E826-B388-B607-9EF197DF6BDF}"/>
              </a:ext>
            </a:extLst>
          </p:cNvPr>
          <p:cNvSpPr txBox="1">
            <a:spLocks noGrp="1" noRot="1" noMove="1" noResize="1" noEditPoints="1" noAdjustHandles="1" noChangeArrowheads="1" noChangeShapeType="1"/>
          </p:cNvSpPr>
          <p:nvPr/>
        </p:nvSpPr>
        <p:spPr>
          <a:xfrm>
            <a:off x="1120587" y="5183337"/>
            <a:ext cx="1093517" cy="324846"/>
          </a:xfrm>
          <a:prstGeom prst="rect">
            <a:avLst/>
          </a:prstGeom>
        </p:spPr>
        <p:txBody>
          <a:bodyPr vert="horz" lIns="0" tIns="45720" rIns="91440" bIns="45720" rtlCol="0">
            <a:normAutofit/>
          </a:bodyPr>
          <a:lstStyle>
            <a:lvl1pPr marL="0" indent="0" algn="l" defTabSz="914400" rtl="0" eaLnBrk="1" latinLnBrk="0" hangingPunct="1">
              <a:lnSpc>
                <a:spcPct val="130000"/>
              </a:lnSpc>
              <a:spcBef>
                <a:spcPts val="1000"/>
              </a:spcBef>
              <a:buClr>
                <a:schemeClr val="accent3"/>
              </a:buClr>
              <a:buFont typeface="Wingdings" panose="05000000000000000000" pitchFamily="2" charset="2"/>
              <a:buNone/>
              <a:defRPr sz="1800" kern="1200" spc="50">
                <a:solidFill>
                  <a:schemeClr val="tx1">
                    <a:alpha val="60000"/>
                  </a:schemeClr>
                </a:solidFill>
                <a:latin typeface="+mn-lt"/>
                <a:ea typeface="+mn-ea"/>
                <a:cs typeface="+mn-cs"/>
              </a:defRPr>
            </a:lvl1pPr>
            <a:lvl2pPr marL="283464" indent="-283464" algn="l" defTabSz="914400" rtl="0" eaLnBrk="1" latinLnBrk="0" hangingPunct="1">
              <a:lnSpc>
                <a:spcPct val="130000"/>
              </a:lnSpc>
              <a:spcBef>
                <a:spcPts val="1000"/>
              </a:spcBef>
              <a:buFontTx/>
              <a:buNone/>
              <a:defRPr sz="1800" b="0" i="1" kern="1200" spc="50" baseline="0">
                <a:solidFill>
                  <a:schemeClr val="tx1">
                    <a:alpha val="60000"/>
                  </a:schemeClr>
                </a:solidFill>
                <a:latin typeface="+mn-lt"/>
                <a:ea typeface="+mn-ea"/>
                <a:cs typeface="+mn-cs"/>
              </a:defRPr>
            </a:lvl2pPr>
            <a:lvl3pPr marL="566928" indent="-283464" algn="l" defTabSz="914400" rtl="0" eaLnBrk="1" latinLnBrk="0" hangingPunct="1">
              <a:lnSpc>
                <a:spcPct val="130000"/>
              </a:lnSpc>
              <a:spcBef>
                <a:spcPts val="1000"/>
              </a:spcBef>
              <a:buClr>
                <a:schemeClr val="accent3"/>
              </a:buClr>
              <a:buFont typeface="Wingdings" panose="05000000000000000000" pitchFamily="2" charset="2"/>
              <a:buChar char=""/>
              <a:defRPr sz="1800" kern="1200" spc="50">
                <a:solidFill>
                  <a:schemeClr val="tx1">
                    <a:alpha val="60000"/>
                  </a:schemeClr>
                </a:solidFill>
                <a:latin typeface="+mn-lt"/>
                <a:ea typeface="+mn-ea"/>
                <a:cs typeface="+mn-cs"/>
              </a:defRPr>
            </a:lvl3pPr>
            <a:lvl4pPr marL="850392" indent="-283464" algn="l" defTabSz="914400" rtl="0" eaLnBrk="1" latinLnBrk="0" hangingPunct="1">
              <a:lnSpc>
                <a:spcPct val="130000"/>
              </a:lnSpc>
              <a:spcBef>
                <a:spcPts val="1000"/>
              </a:spcBef>
              <a:buClr>
                <a:schemeClr val="accent3"/>
              </a:buClr>
              <a:buFontTx/>
              <a:buNone/>
              <a:defRPr sz="1800" b="0" i="1" kern="1200" spc="50" baseline="0">
                <a:solidFill>
                  <a:schemeClr val="tx1">
                    <a:alpha val="60000"/>
                  </a:schemeClr>
                </a:solidFill>
                <a:latin typeface="+mn-lt"/>
                <a:ea typeface="+mn-ea"/>
                <a:cs typeface="+mn-cs"/>
              </a:defRPr>
            </a:lvl4pPr>
            <a:lvl5pPr marL="1371600" indent="-283464" algn="l" defTabSz="914400" rtl="0" eaLnBrk="1" latinLnBrk="0" hangingPunct="1">
              <a:lnSpc>
                <a:spcPct val="130000"/>
              </a:lnSpc>
              <a:spcBef>
                <a:spcPts val="1000"/>
              </a:spcBef>
              <a:buClr>
                <a:schemeClr val="accent3"/>
              </a:buClr>
              <a:buFont typeface="Wingdings" panose="05000000000000000000" pitchFamily="2" charset="2"/>
              <a:buChar char=""/>
              <a:defRPr sz="18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74320" indent="-91440">
              <a:buFont typeface="Arial" panose="020B0604020202020204" pitchFamily="34" charset="0"/>
              <a:buChar char="•"/>
            </a:pPr>
            <a:r>
              <a:rPr lang="en-US" sz="1100" dirty="0">
                <a:solidFill>
                  <a:srgbClr val="0070C0"/>
                </a:solidFill>
              </a:rPr>
              <a:t>WinForms</a:t>
            </a:r>
          </a:p>
        </p:txBody>
      </p:sp>
      <p:sp>
        <p:nvSpPr>
          <p:cNvPr id="53" name="Rectangle 52">
            <a:hlinkClick r:id="rId15"/>
            <a:extLst>
              <a:ext uri="{FF2B5EF4-FFF2-40B4-BE49-F238E27FC236}">
                <a16:creationId xmlns:a16="http://schemas.microsoft.com/office/drawing/2014/main" id="{A455968C-4F84-B786-3CDC-567A0E23B5FB}"/>
              </a:ext>
            </a:extLst>
          </p:cNvPr>
          <p:cNvSpPr>
            <a:spLocks noGrp="1" noRot="1" noMove="1" noResize="1" noEditPoints="1" noAdjustHandles="1" noChangeArrowheads="1" noChangeShapeType="1"/>
          </p:cNvSpPr>
          <p:nvPr/>
        </p:nvSpPr>
        <p:spPr>
          <a:xfrm>
            <a:off x="1376680" y="5221881"/>
            <a:ext cx="734500" cy="21879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hlinkClick r:id="rId16"/>
            <a:extLst>
              <a:ext uri="{FF2B5EF4-FFF2-40B4-BE49-F238E27FC236}">
                <a16:creationId xmlns:a16="http://schemas.microsoft.com/office/drawing/2014/main" id="{0070E758-C676-976F-675E-BA5A23B716FD}"/>
              </a:ext>
            </a:extLst>
          </p:cNvPr>
          <p:cNvSpPr>
            <a:spLocks noGrp="1" noRot="1" noMove="1" noResize="1" noEditPoints="1" noAdjustHandles="1" noChangeArrowheads="1" noChangeShapeType="1"/>
          </p:cNvSpPr>
          <p:nvPr/>
        </p:nvSpPr>
        <p:spPr>
          <a:xfrm>
            <a:off x="2423300" y="5221881"/>
            <a:ext cx="300967" cy="19316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Content Placeholder 11">
            <a:extLst>
              <a:ext uri="{FF2B5EF4-FFF2-40B4-BE49-F238E27FC236}">
                <a16:creationId xmlns:a16="http://schemas.microsoft.com/office/drawing/2014/main" id="{140EF7F1-B2D2-F8A3-CB2E-A834DF9E68BD}"/>
              </a:ext>
            </a:extLst>
          </p:cNvPr>
          <p:cNvSpPr txBox="1">
            <a:spLocks/>
          </p:cNvSpPr>
          <p:nvPr/>
        </p:nvSpPr>
        <p:spPr>
          <a:xfrm>
            <a:off x="1124699" y="5411027"/>
            <a:ext cx="806274" cy="324846"/>
          </a:xfrm>
          <a:prstGeom prst="rect">
            <a:avLst/>
          </a:prstGeom>
        </p:spPr>
        <p:txBody>
          <a:bodyPr vert="horz" lIns="0" tIns="45720" rIns="91440" bIns="45720" rtlCol="0">
            <a:normAutofit/>
          </a:bodyPr>
          <a:lstStyle>
            <a:lvl1pPr marL="0" indent="0" algn="l" defTabSz="914400" rtl="0" eaLnBrk="1" latinLnBrk="0" hangingPunct="1">
              <a:lnSpc>
                <a:spcPct val="130000"/>
              </a:lnSpc>
              <a:spcBef>
                <a:spcPts val="1000"/>
              </a:spcBef>
              <a:buClr>
                <a:schemeClr val="accent3"/>
              </a:buClr>
              <a:buFont typeface="Wingdings" panose="05000000000000000000" pitchFamily="2" charset="2"/>
              <a:buNone/>
              <a:defRPr sz="1800" kern="1200" spc="50">
                <a:solidFill>
                  <a:schemeClr val="tx1">
                    <a:alpha val="60000"/>
                  </a:schemeClr>
                </a:solidFill>
                <a:latin typeface="+mn-lt"/>
                <a:ea typeface="+mn-ea"/>
                <a:cs typeface="+mn-cs"/>
              </a:defRPr>
            </a:lvl1pPr>
            <a:lvl2pPr marL="283464" indent="-283464" algn="l" defTabSz="914400" rtl="0" eaLnBrk="1" latinLnBrk="0" hangingPunct="1">
              <a:lnSpc>
                <a:spcPct val="130000"/>
              </a:lnSpc>
              <a:spcBef>
                <a:spcPts val="1000"/>
              </a:spcBef>
              <a:buFontTx/>
              <a:buNone/>
              <a:defRPr sz="1800" b="0" i="1" kern="1200" spc="50" baseline="0">
                <a:solidFill>
                  <a:schemeClr val="tx1">
                    <a:alpha val="60000"/>
                  </a:schemeClr>
                </a:solidFill>
                <a:latin typeface="+mn-lt"/>
                <a:ea typeface="+mn-ea"/>
                <a:cs typeface="+mn-cs"/>
              </a:defRPr>
            </a:lvl2pPr>
            <a:lvl3pPr marL="566928" indent="-283464" algn="l" defTabSz="914400" rtl="0" eaLnBrk="1" latinLnBrk="0" hangingPunct="1">
              <a:lnSpc>
                <a:spcPct val="130000"/>
              </a:lnSpc>
              <a:spcBef>
                <a:spcPts val="1000"/>
              </a:spcBef>
              <a:buClr>
                <a:schemeClr val="accent3"/>
              </a:buClr>
              <a:buFont typeface="Wingdings" panose="05000000000000000000" pitchFamily="2" charset="2"/>
              <a:buChar char=""/>
              <a:defRPr sz="1800" kern="1200" spc="50">
                <a:solidFill>
                  <a:schemeClr val="tx1">
                    <a:alpha val="60000"/>
                  </a:schemeClr>
                </a:solidFill>
                <a:latin typeface="+mn-lt"/>
                <a:ea typeface="+mn-ea"/>
                <a:cs typeface="+mn-cs"/>
              </a:defRPr>
            </a:lvl3pPr>
            <a:lvl4pPr marL="850392" indent="-283464" algn="l" defTabSz="914400" rtl="0" eaLnBrk="1" latinLnBrk="0" hangingPunct="1">
              <a:lnSpc>
                <a:spcPct val="130000"/>
              </a:lnSpc>
              <a:spcBef>
                <a:spcPts val="1000"/>
              </a:spcBef>
              <a:buClr>
                <a:schemeClr val="accent3"/>
              </a:buClr>
              <a:buFontTx/>
              <a:buNone/>
              <a:defRPr sz="1800" b="0" i="1" kern="1200" spc="50" baseline="0">
                <a:solidFill>
                  <a:schemeClr val="tx1">
                    <a:alpha val="60000"/>
                  </a:schemeClr>
                </a:solidFill>
                <a:latin typeface="+mn-lt"/>
                <a:ea typeface="+mn-ea"/>
                <a:cs typeface="+mn-cs"/>
              </a:defRPr>
            </a:lvl4pPr>
            <a:lvl5pPr marL="1371600" indent="-283464" algn="l" defTabSz="914400" rtl="0" eaLnBrk="1" latinLnBrk="0" hangingPunct="1">
              <a:lnSpc>
                <a:spcPct val="130000"/>
              </a:lnSpc>
              <a:spcBef>
                <a:spcPts val="1000"/>
              </a:spcBef>
              <a:buClr>
                <a:schemeClr val="accent3"/>
              </a:buClr>
              <a:buFont typeface="Wingdings" panose="05000000000000000000" pitchFamily="2" charset="2"/>
              <a:buChar char=""/>
              <a:defRPr sz="18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74320" indent="-91440">
              <a:buFont typeface="Arial" panose="020B0604020202020204" pitchFamily="34" charset="0"/>
              <a:buChar char="•"/>
            </a:pPr>
            <a:r>
              <a:rPr lang="en-US" sz="1100" dirty="0">
                <a:solidFill>
                  <a:srgbClr val="0070C0"/>
                </a:solidFill>
              </a:rPr>
              <a:t>UWP</a:t>
            </a:r>
          </a:p>
        </p:txBody>
      </p:sp>
      <p:sp>
        <p:nvSpPr>
          <p:cNvPr id="56" name="Content Placeholder 11">
            <a:extLst>
              <a:ext uri="{FF2B5EF4-FFF2-40B4-BE49-F238E27FC236}">
                <a16:creationId xmlns:a16="http://schemas.microsoft.com/office/drawing/2014/main" id="{7721CD4B-A9AD-2E56-C99A-FCB7B89EA47C}"/>
              </a:ext>
            </a:extLst>
          </p:cNvPr>
          <p:cNvSpPr txBox="1">
            <a:spLocks/>
          </p:cNvSpPr>
          <p:nvPr/>
        </p:nvSpPr>
        <p:spPr>
          <a:xfrm>
            <a:off x="4110679" y="5161050"/>
            <a:ext cx="1093517" cy="324846"/>
          </a:xfrm>
          <a:prstGeom prst="rect">
            <a:avLst/>
          </a:prstGeom>
        </p:spPr>
        <p:txBody>
          <a:bodyPr vert="horz" lIns="0" tIns="45720" rIns="91440" bIns="45720" rtlCol="0">
            <a:normAutofit/>
          </a:bodyPr>
          <a:lstStyle>
            <a:lvl1pPr marL="0" indent="0" algn="l" defTabSz="914400" rtl="0" eaLnBrk="1" latinLnBrk="0" hangingPunct="1">
              <a:lnSpc>
                <a:spcPct val="130000"/>
              </a:lnSpc>
              <a:spcBef>
                <a:spcPts val="1000"/>
              </a:spcBef>
              <a:buClr>
                <a:schemeClr val="accent3"/>
              </a:buClr>
              <a:buFont typeface="Wingdings" panose="05000000000000000000" pitchFamily="2" charset="2"/>
              <a:buNone/>
              <a:defRPr sz="1800" kern="1200" spc="50">
                <a:solidFill>
                  <a:schemeClr val="tx1">
                    <a:alpha val="60000"/>
                  </a:schemeClr>
                </a:solidFill>
                <a:latin typeface="+mn-lt"/>
                <a:ea typeface="+mn-ea"/>
                <a:cs typeface="+mn-cs"/>
              </a:defRPr>
            </a:lvl1pPr>
            <a:lvl2pPr marL="283464" indent="-283464" algn="l" defTabSz="914400" rtl="0" eaLnBrk="1" latinLnBrk="0" hangingPunct="1">
              <a:lnSpc>
                <a:spcPct val="130000"/>
              </a:lnSpc>
              <a:spcBef>
                <a:spcPts val="1000"/>
              </a:spcBef>
              <a:buFontTx/>
              <a:buNone/>
              <a:defRPr sz="1800" b="0" i="1" kern="1200" spc="50" baseline="0">
                <a:solidFill>
                  <a:schemeClr val="tx1">
                    <a:alpha val="60000"/>
                  </a:schemeClr>
                </a:solidFill>
                <a:latin typeface="+mn-lt"/>
                <a:ea typeface="+mn-ea"/>
                <a:cs typeface="+mn-cs"/>
              </a:defRPr>
            </a:lvl2pPr>
            <a:lvl3pPr marL="566928" indent="-283464" algn="l" defTabSz="914400" rtl="0" eaLnBrk="1" latinLnBrk="0" hangingPunct="1">
              <a:lnSpc>
                <a:spcPct val="130000"/>
              </a:lnSpc>
              <a:spcBef>
                <a:spcPts val="1000"/>
              </a:spcBef>
              <a:buClr>
                <a:schemeClr val="accent3"/>
              </a:buClr>
              <a:buFont typeface="Wingdings" panose="05000000000000000000" pitchFamily="2" charset="2"/>
              <a:buChar char=""/>
              <a:defRPr sz="1800" kern="1200" spc="50">
                <a:solidFill>
                  <a:schemeClr val="tx1">
                    <a:alpha val="60000"/>
                  </a:schemeClr>
                </a:solidFill>
                <a:latin typeface="+mn-lt"/>
                <a:ea typeface="+mn-ea"/>
                <a:cs typeface="+mn-cs"/>
              </a:defRPr>
            </a:lvl3pPr>
            <a:lvl4pPr marL="850392" indent="-283464" algn="l" defTabSz="914400" rtl="0" eaLnBrk="1" latinLnBrk="0" hangingPunct="1">
              <a:lnSpc>
                <a:spcPct val="130000"/>
              </a:lnSpc>
              <a:spcBef>
                <a:spcPts val="1000"/>
              </a:spcBef>
              <a:buClr>
                <a:schemeClr val="accent3"/>
              </a:buClr>
              <a:buFontTx/>
              <a:buNone/>
              <a:defRPr sz="1800" b="0" i="1" kern="1200" spc="50" baseline="0">
                <a:solidFill>
                  <a:schemeClr val="tx1">
                    <a:alpha val="60000"/>
                  </a:schemeClr>
                </a:solidFill>
                <a:latin typeface="+mn-lt"/>
                <a:ea typeface="+mn-ea"/>
                <a:cs typeface="+mn-cs"/>
              </a:defRPr>
            </a:lvl4pPr>
            <a:lvl5pPr marL="1371600" indent="-283464" algn="l" defTabSz="914400" rtl="0" eaLnBrk="1" latinLnBrk="0" hangingPunct="1">
              <a:lnSpc>
                <a:spcPct val="130000"/>
              </a:lnSpc>
              <a:spcBef>
                <a:spcPts val="1000"/>
              </a:spcBef>
              <a:buClr>
                <a:schemeClr val="accent3"/>
              </a:buClr>
              <a:buFont typeface="Wingdings" panose="05000000000000000000" pitchFamily="2" charset="2"/>
              <a:buChar char=""/>
              <a:defRPr sz="18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74320" indent="-91440">
              <a:buFont typeface="Arial" panose="020B0604020202020204" pitchFamily="34" charset="0"/>
              <a:buChar char="•"/>
            </a:pPr>
            <a:r>
              <a:rPr lang="en-US" sz="1100" dirty="0">
                <a:solidFill>
                  <a:srgbClr val="0070C0"/>
                </a:solidFill>
              </a:rPr>
              <a:t>Xamarin</a:t>
            </a:r>
          </a:p>
        </p:txBody>
      </p:sp>
      <p:sp>
        <p:nvSpPr>
          <p:cNvPr id="57" name="Content Placeholder 11">
            <a:extLst>
              <a:ext uri="{FF2B5EF4-FFF2-40B4-BE49-F238E27FC236}">
                <a16:creationId xmlns:a16="http://schemas.microsoft.com/office/drawing/2014/main" id="{187CEF5F-2588-139B-46A9-F7D66A22A1AE}"/>
              </a:ext>
            </a:extLst>
          </p:cNvPr>
          <p:cNvSpPr txBox="1">
            <a:spLocks/>
          </p:cNvSpPr>
          <p:nvPr/>
        </p:nvSpPr>
        <p:spPr>
          <a:xfrm>
            <a:off x="2719606" y="5179806"/>
            <a:ext cx="821545" cy="324846"/>
          </a:xfrm>
          <a:prstGeom prst="rect">
            <a:avLst/>
          </a:prstGeom>
        </p:spPr>
        <p:txBody>
          <a:bodyPr vert="horz" lIns="0" tIns="45720" rIns="91440" bIns="45720" rtlCol="0">
            <a:normAutofit/>
          </a:bodyPr>
          <a:lstStyle>
            <a:lvl1pPr marL="0" indent="0" algn="l" defTabSz="914400" rtl="0" eaLnBrk="1" latinLnBrk="0" hangingPunct="1">
              <a:lnSpc>
                <a:spcPct val="130000"/>
              </a:lnSpc>
              <a:spcBef>
                <a:spcPts val="1000"/>
              </a:spcBef>
              <a:buClr>
                <a:schemeClr val="accent3"/>
              </a:buClr>
              <a:buFont typeface="Wingdings" panose="05000000000000000000" pitchFamily="2" charset="2"/>
              <a:buNone/>
              <a:defRPr sz="1800" kern="1200" spc="50">
                <a:solidFill>
                  <a:schemeClr val="tx1">
                    <a:alpha val="60000"/>
                  </a:schemeClr>
                </a:solidFill>
                <a:latin typeface="+mn-lt"/>
                <a:ea typeface="+mn-ea"/>
                <a:cs typeface="+mn-cs"/>
              </a:defRPr>
            </a:lvl1pPr>
            <a:lvl2pPr marL="283464" indent="-283464" algn="l" defTabSz="914400" rtl="0" eaLnBrk="1" latinLnBrk="0" hangingPunct="1">
              <a:lnSpc>
                <a:spcPct val="130000"/>
              </a:lnSpc>
              <a:spcBef>
                <a:spcPts val="1000"/>
              </a:spcBef>
              <a:buFontTx/>
              <a:buNone/>
              <a:defRPr sz="1800" b="0" i="1" kern="1200" spc="50" baseline="0">
                <a:solidFill>
                  <a:schemeClr val="tx1">
                    <a:alpha val="60000"/>
                  </a:schemeClr>
                </a:solidFill>
                <a:latin typeface="+mn-lt"/>
                <a:ea typeface="+mn-ea"/>
                <a:cs typeface="+mn-cs"/>
              </a:defRPr>
            </a:lvl2pPr>
            <a:lvl3pPr marL="566928" indent="-283464" algn="l" defTabSz="914400" rtl="0" eaLnBrk="1" latinLnBrk="0" hangingPunct="1">
              <a:lnSpc>
                <a:spcPct val="130000"/>
              </a:lnSpc>
              <a:spcBef>
                <a:spcPts val="1000"/>
              </a:spcBef>
              <a:buClr>
                <a:schemeClr val="accent3"/>
              </a:buClr>
              <a:buFont typeface="Wingdings" panose="05000000000000000000" pitchFamily="2" charset="2"/>
              <a:buChar char=""/>
              <a:defRPr sz="1800" kern="1200" spc="50">
                <a:solidFill>
                  <a:schemeClr val="tx1">
                    <a:alpha val="60000"/>
                  </a:schemeClr>
                </a:solidFill>
                <a:latin typeface="+mn-lt"/>
                <a:ea typeface="+mn-ea"/>
                <a:cs typeface="+mn-cs"/>
              </a:defRPr>
            </a:lvl3pPr>
            <a:lvl4pPr marL="850392" indent="-283464" algn="l" defTabSz="914400" rtl="0" eaLnBrk="1" latinLnBrk="0" hangingPunct="1">
              <a:lnSpc>
                <a:spcPct val="130000"/>
              </a:lnSpc>
              <a:spcBef>
                <a:spcPts val="1000"/>
              </a:spcBef>
              <a:buClr>
                <a:schemeClr val="accent3"/>
              </a:buClr>
              <a:buFontTx/>
              <a:buNone/>
              <a:defRPr sz="1800" b="0" i="1" kern="1200" spc="50" baseline="0">
                <a:solidFill>
                  <a:schemeClr val="tx1">
                    <a:alpha val="60000"/>
                  </a:schemeClr>
                </a:solidFill>
                <a:latin typeface="+mn-lt"/>
                <a:ea typeface="+mn-ea"/>
                <a:cs typeface="+mn-cs"/>
              </a:defRPr>
            </a:lvl4pPr>
            <a:lvl5pPr marL="1371600" indent="-283464" algn="l" defTabSz="914400" rtl="0" eaLnBrk="1" latinLnBrk="0" hangingPunct="1">
              <a:lnSpc>
                <a:spcPct val="130000"/>
              </a:lnSpc>
              <a:spcBef>
                <a:spcPts val="1000"/>
              </a:spcBef>
              <a:buClr>
                <a:schemeClr val="accent3"/>
              </a:buClr>
              <a:buFont typeface="Wingdings" panose="05000000000000000000" pitchFamily="2" charset="2"/>
              <a:buChar char=""/>
              <a:defRPr sz="18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74320" indent="-91440">
              <a:buFont typeface="Arial" panose="020B0604020202020204" pitchFamily="34" charset="0"/>
              <a:buChar char="•"/>
            </a:pPr>
            <a:r>
              <a:rPr lang="en-US" sz="1100" dirty="0" err="1">
                <a:solidFill>
                  <a:srgbClr val="0070C0"/>
                </a:solidFill>
              </a:rPr>
              <a:t>WinUI</a:t>
            </a:r>
            <a:endParaRPr lang="en-US" sz="1100" dirty="0">
              <a:solidFill>
                <a:srgbClr val="0070C0"/>
              </a:solidFill>
            </a:endParaRPr>
          </a:p>
        </p:txBody>
      </p:sp>
      <p:sp>
        <p:nvSpPr>
          <p:cNvPr id="58" name="Rectangle 57">
            <a:hlinkClick r:id="rId17"/>
            <a:extLst>
              <a:ext uri="{FF2B5EF4-FFF2-40B4-BE49-F238E27FC236}">
                <a16:creationId xmlns:a16="http://schemas.microsoft.com/office/drawing/2014/main" id="{472E20AD-F8D9-F838-8DAB-AAEA96E694AD}"/>
              </a:ext>
            </a:extLst>
          </p:cNvPr>
          <p:cNvSpPr>
            <a:spLocks noGrp="1" noRot="1" noMove="1" noResize="1" noEditPoints="1" noAdjustHandles="1" noChangeArrowheads="1" noChangeShapeType="1"/>
          </p:cNvSpPr>
          <p:nvPr/>
        </p:nvSpPr>
        <p:spPr>
          <a:xfrm>
            <a:off x="3007360" y="5257800"/>
            <a:ext cx="389952" cy="15724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Content Placeholder 11">
            <a:extLst>
              <a:ext uri="{FF2B5EF4-FFF2-40B4-BE49-F238E27FC236}">
                <a16:creationId xmlns:a16="http://schemas.microsoft.com/office/drawing/2014/main" id="{436F30FE-91CF-47BD-9605-99E988EB73AC}"/>
              </a:ext>
            </a:extLst>
          </p:cNvPr>
          <p:cNvSpPr txBox="1"/>
          <p:nvPr/>
        </p:nvSpPr>
        <p:spPr>
          <a:xfrm>
            <a:off x="3399740" y="5170993"/>
            <a:ext cx="1093517" cy="324846"/>
          </a:xfrm>
          <a:prstGeom prst="rect">
            <a:avLst/>
          </a:prstGeom>
        </p:spPr>
        <p:txBody>
          <a:bodyPr vert="horz" lIns="0" tIns="45720" rIns="91440" bIns="45720" rtlCol="0">
            <a:normAutofit/>
          </a:bodyPr>
          <a:lstStyle>
            <a:lvl1pPr marL="0" indent="0" algn="l" defTabSz="914400" rtl="0" eaLnBrk="1" latinLnBrk="0" hangingPunct="1">
              <a:lnSpc>
                <a:spcPct val="130000"/>
              </a:lnSpc>
              <a:spcBef>
                <a:spcPts val="1000"/>
              </a:spcBef>
              <a:buClr>
                <a:schemeClr val="accent3"/>
              </a:buClr>
              <a:buFont typeface="Wingdings" panose="05000000000000000000" pitchFamily="2" charset="2"/>
              <a:buNone/>
              <a:defRPr sz="1800" kern="1200" spc="50">
                <a:solidFill>
                  <a:schemeClr val="tx1">
                    <a:alpha val="60000"/>
                  </a:schemeClr>
                </a:solidFill>
                <a:latin typeface="+mn-lt"/>
                <a:ea typeface="+mn-ea"/>
                <a:cs typeface="+mn-cs"/>
              </a:defRPr>
            </a:lvl1pPr>
            <a:lvl2pPr marL="283464" indent="-283464" algn="l" defTabSz="914400" rtl="0" eaLnBrk="1" latinLnBrk="0" hangingPunct="1">
              <a:lnSpc>
                <a:spcPct val="130000"/>
              </a:lnSpc>
              <a:spcBef>
                <a:spcPts val="1000"/>
              </a:spcBef>
              <a:buFontTx/>
              <a:buNone/>
              <a:defRPr sz="1800" b="0" i="1" kern="1200" spc="50" baseline="0">
                <a:solidFill>
                  <a:schemeClr val="tx1">
                    <a:alpha val="60000"/>
                  </a:schemeClr>
                </a:solidFill>
                <a:latin typeface="+mn-lt"/>
                <a:ea typeface="+mn-ea"/>
                <a:cs typeface="+mn-cs"/>
              </a:defRPr>
            </a:lvl2pPr>
            <a:lvl3pPr marL="566928" indent="-283464" algn="l" defTabSz="914400" rtl="0" eaLnBrk="1" latinLnBrk="0" hangingPunct="1">
              <a:lnSpc>
                <a:spcPct val="130000"/>
              </a:lnSpc>
              <a:spcBef>
                <a:spcPts val="1000"/>
              </a:spcBef>
              <a:buClr>
                <a:schemeClr val="accent3"/>
              </a:buClr>
              <a:buFont typeface="Wingdings" panose="05000000000000000000" pitchFamily="2" charset="2"/>
              <a:buChar char=""/>
              <a:defRPr sz="1800" kern="1200" spc="50">
                <a:solidFill>
                  <a:schemeClr val="tx1">
                    <a:alpha val="60000"/>
                  </a:schemeClr>
                </a:solidFill>
                <a:latin typeface="+mn-lt"/>
                <a:ea typeface="+mn-ea"/>
                <a:cs typeface="+mn-cs"/>
              </a:defRPr>
            </a:lvl3pPr>
            <a:lvl4pPr marL="850392" indent="-283464" algn="l" defTabSz="914400" rtl="0" eaLnBrk="1" latinLnBrk="0" hangingPunct="1">
              <a:lnSpc>
                <a:spcPct val="130000"/>
              </a:lnSpc>
              <a:spcBef>
                <a:spcPts val="1000"/>
              </a:spcBef>
              <a:buClr>
                <a:schemeClr val="accent3"/>
              </a:buClr>
              <a:buFontTx/>
              <a:buNone/>
              <a:defRPr sz="1800" b="0" i="1" kern="1200" spc="50" baseline="0">
                <a:solidFill>
                  <a:schemeClr val="tx1">
                    <a:alpha val="60000"/>
                  </a:schemeClr>
                </a:solidFill>
                <a:latin typeface="+mn-lt"/>
                <a:ea typeface="+mn-ea"/>
                <a:cs typeface="+mn-cs"/>
              </a:defRPr>
            </a:lvl4pPr>
            <a:lvl5pPr marL="1371600" indent="-283464" algn="l" defTabSz="914400" rtl="0" eaLnBrk="1" latinLnBrk="0" hangingPunct="1">
              <a:lnSpc>
                <a:spcPct val="130000"/>
              </a:lnSpc>
              <a:spcBef>
                <a:spcPts val="1000"/>
              </a:spcBef>
              <a:buClr>
                <a:schemeClr val="accent3"/>
              </a:buClr>
              <a:buFont typeface="Wingdings" panose="05000000000000000000" pitchFamily="2" charset="2"/>
              <a:buChar char=""/>
              <a:defRPr sz="18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74320" indent="-91440">
              <a:buFont typeface="Arial" panose="020B0604020202020204" pitchFamily="34" charset="0"/>
              <a:buChar char="•"/>
            </a:pPr>
            <a:r>
              <a:rPr lang="en-US" sz="1100" dirty="0">
                <a:solidFill>
                  <a:srgbClr val="0070C0"/>
                </a:solidFill>
              </a:rPr>
              <a:t>Flutter</a:t>
            </a:r>
          </a:p>
        </p:txBody>
      </p:sp>
      <p:sp>
        <p:nvSpPr>
          <p:cNvPr id="60" name="Rectangle 59">
            <a:hlinkClick r:id="rId12"/>
            <a:extLst>
              <a:ext uri="{FF2B5EF4-FFF2-40B4-BE49-F238E27FC236}">
                <a16:creationId xmlns:a16="http://schemas.microsoft.com/office/drawing/2014/main" id="{58B932DF-BC1C-19F7-F98C-EC52D4BD3239}"/>
              </a:ext>
            </a:extLst>
          </p:cNvPr>
          <p:cNvSpPr>
            <a:spLocks noGrp="1" noRot="1" noMove="1" noResize="1" noEditPoints="1" noAdjustHandles="1" noChangeArrowheads="1" noChangeShapeType="1"/>
          </p:cNvSpPr>
          <p:nvPr/>
        </p:nvSpPr>
        <p:spPr>
          <a:xfrm>
            <a:off x="3698862" y="5278198"/>
            <a:ext cx="406083" cy="13282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Rectangle 60">
            <a:hlinkClick r:id="rId18"/>
            <a:extLst>
              <a:ext uri="{FF2B5EF4-FFF2-40B4-BE49-F238E27FC236}">
                <a16:creationId xmlns:a16="http://schemas.microsoft.com/office/drawing/2014/main" id="{FB4617CF-A925-B249-2957-94F64336FB29}"/>
              </a:ext>
            </a:extLst>
          </p:cNvPr>
          <p:cNvSpPr>
            <a:spLocks noGrp="1" noRot="1" noMove="1" noResize="1" noEditPoints="1" noAdjustHandles="1" noChangeArrowheads="1" noChangeShapeType="1"/>
          </p:cNvSpPr>
          <p:nvPr/>
        </p:nvSpPr>
        <p:spPr>
          <a:xfrm>
            <a:off x="4374776" y="5256432"/>
            <a:ext cx="594674" cy="13282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hlinkClick r:id="rId19"/>
            <a:extLst>
              <a:ext uri="{FF2B5EF4-FFF2-40B4-BE49-F238E27FC236}">
                <a16:creationId xmlns:a16="http://schemas.microsoft.com/office/drawing/2014/main" id="{C506C6EA-5E17-570B-F2EB-059B1BAB0C02}"/>
              </a:ext>
            </a:extLst>
          </p:cNvPr>
          <p:cNvSpPr>
            <a:spLocks noGrp="1" noRot="1" noMove="1" noResize="1" noEditPoints="1" noAdjustHandles="1" noChangeArrowheads="1" noChangeShapeType="1"/>
          </p:cNvSpPr>
          <p:nvPr/>
        </p:nvSpPr>
        <p:spPr>
          <a:xfrm>
            <a:off x="1401108" y="5487715"/>
            <a:ext cx="333909" cy="17516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Content Placeholder 11">
            <a:extLst>
              <a:ext uri="{FF2B5EF4-FFF2-40B4-BE49-F238E27FC236}">
                <a16:creationId xmlns:a16="http://schemas.microsoft.com/office/drawing/2014/main" id="{6C93BFCE-2BE3-FE58-95D1-95BF401332CD}"/>
              </a:ext>
            </a:extLst>
          </p:cNvPr>
          <p:cNvSpPr txBox="1">
            <a:spLocks/>
          </p:cNvSpPr>
          <p:nvPr/>
        </p:nvSpPr>
        <p:spPr>
          <a:xfrm>
            <a:off x="1722957" y="5409987"/>
            <a:ext cx="1182994" cy="324846"/>
          </a:xfrm>
          <a:prstGeom prst="rect">
            <a:avLst/>
          </a:prstGeom>
        </p:spPr>
        <p:txBody>
          <a:bodyPr vert="horz" lIns="0" tIns="45720" rIns="91440" bIns="45720" rtlCol="0">
            <a:normAutofit/>
          </a:bodyPr>
          <a:lstStyle>
            <a:lvl1pPr marL="0" indent="0" algn="l" defTabSz="914400" rtl="0" eaLnBrk="1" latinLnBrk="0" hangingPunct="1">
              <a:lnSpc>
                <a:spcPct val="130000"/>
              </a:lnSpc>
              <a:spcBef>
                <a:spcPts val="1000"/>
              </a:spcBef>
              <a:buClr>
                <a:schemeClr val="accent3"/>
              </a:buClr>
              <a:buFont typeface="Wingdings" panose="05000000000000000000" pitchFamily="2" charset="2"/>
              <a:buNone/>
              <a:defRPr sz="1800" kern="1200" spc="50">
                <a:solidFill>
                  <a:schemeClr val="tx1">
                    <a:alpha val="60000"/>
                  </a:schemeClr>
                </a:solidFill>
                <a:latin typeface="+mn-lt"/>
                <a:ea typeface="+mn-ea"/>
                <a:cs typeface="+mn-cs"/>
              </a:defRPr>
            </a:lvl1pPr>
            <a:lvl2pPr marL="283464" indent="-283464" algn="l" defTabSz="914400" rtl="0" eaLnBrk="1" latinLnBrk="0" hangingPunct="1">
              <a:lnSpc>
                <a:spcPct val="130000"/>
              </a:lnSpc>
              <a:spcBef>
                <a:spcPts val="1000"/>
              </a:spcBef>
              <a:buFontTx/>
              <a:buNone/>
              <a:defRPr sz="1800" b="0" i="1" kern="1200" spc="50" baseline="0">
                <a:solidFill>
                  <a:schemeClr val="tx1">
                    <a:alpha val="60000"/>
                  </a:schemeClr>
                </a:solidFill>
                <a:latin typeface="+mn-lt"/>
                <a:ea typeface="+mn-ea"/>
                <a:cs typeface="+mn-cs"/>
              </a:defRPr>
            </a:lvl2pPr>
            <a:lvl3pPr marL="566928" indent="-283464" algn="l" defTabSz="914400" rtl="0" eaLnBrk="1" latinLnBrk="0" hangingPunct="1">
              <a:lnSpc>
                <a:spcPct val="130000"/>
              </a:lnSpc>
              <a:spcBef>
                <a:spcPts val="1000"/>
              </a:spcBef>
              <a:buClr>
                <a:schemeClr val="accent3"/>
              </a:buClr>
              <a:buFont typeface="Wingdings" panose="05000000000000000000" pitchFamily="2" charset="2"/>
              <a:buChar char=""/>
              <a:defRPr sz="1800" kern="1200" spc="50">
                <a:solidFill>
                  <a:schemeClr val="tx1">
                    <a:alpha val="60000"/>
                  </a:schemeClr>
                </a:solidFill>
                <a:latin typeface="+mn-lt"/>
                <a:ea typeface="+mn-ea"/>
                <a:cs typeface="+mn-cs"/>
              </a:defRPr>
            </a:lvl3pPr>
            <a:lvl4pPr marL="850392" indent="-283464" algn="l" defTabSz="914400" rtl="0" eaLnBrk="1" latinLnBrk="0" hangingPunct="1">
              <a:lnSpc>
                <a:spcPct val="130000"/>
              </a:lnSpc>
              <a:spcBef>
                <a:spcPts val="1000"/>
              </a:spcBef>
              <a:buClr>
                <a:schemeClr val="accent3"/>
              </a:buClr>
              <a:buFontTx/>
              <a:buNone/>
              <a:defRPr sz="1800" b="0" i="1" kern="1200" spc="50" baseline="0">
                <a:solidFill>
                  <a:schemeClr val="tx1">
                    <a:alpha val="60000"/>
                  </a:schemeClr>
                </a:solidFill>
                <a:latin typeface="+mn-lt"/>
                <a:ea typeface="+mn-ea"/>
                <a:cs typeface="+mn-cs"/>
              </a:defRPr>
            </a:lvl4pPr>
            <a:lvl5pPr marL="1371600" indent="-283464" algn="l" defTabSz="914400" rtl="0" eaLnBrk="1" latinLnBrk="0" hangingPunct="1">
              <a:lnSpc>
                <a:spcPct val="130000"/>
              </a:lnSpc>
              <a:spcBef>
                <a:spcPts val="1000"/>
              </a:spcBef>
              <a:buClr>
                <a:schemeClr val="accent3"/>
              </a:buClr>
              <a:buFont typeface="Wingdings" panose="05000000000000000000" pitchFamily="2" charset="2"/>
              <a:buChar char=""/>
              <a:defRPr sz="18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74320" indent="-91440">
              <a:buFont typeface="Arial" panose="020B0604020202020204" pitchFamily="34" charset="0"/>
              <a:buChar char="•"/>
            </a:pPr>
            <a:r>
              <a:rPr lang="en-US" sz="1100" dirty="0">
                <a:solidFill>
                  <a:srgbClr val="0070C0"/>
                </a:solidFill>
              </a:rPr>
              <a:t>.NET MAUI</a:t>
            </a:r>
          </a:p>
        </p:txBody>
      </p:sp>
      <p:sp>
        <p:nvSpPr>
          <p:cNvPr id="1024" name="Rectangle 1023">
            <a:hlinkClick r:id="rId20"/>
            <a:extLst>
              <a:ext uri="{FF2B5EF4-FFF2-40B4-BE49-F238E27FC236}">
                <a16:creationId xmlns:a16="http://schemas.microsoft.com/office/drawing/2014/main" id="{071927F6-09F9-467D-BCE5-A1D682FA3D1F}"/>
              </a:ext>
            </a:extLst>
          </p:cNvPr>
          <p:cNvSpPr>
            <a:spLocks noGrp="1" noRot="1" noMove="1" noResize="1" noEditPoints="1" noAdjustHandles="1" noChangeArrowheads="1" noChangeShapeType="1"/>
          </p:cNvSpPr>
          <p:nvPr/>
        </p:nvSpPr>
        <p:spPr>
          <a:xfrm>
            <a:off x="1987768" y="5504652"/>
            <a:ext cx="783344" cy="17516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8" name="Content Placeholder 11">
            <a:extLst>
              <a:ext uri="{FF2B5EF4-FFF2-40B4-BE49-F238E27FC236}">
                <a16:creationId xmlns:a16="http://schemas.microsoft.com/office/drawing/2014/main" id="{58056402-AFEC-460F-B239-BBFD1D0EBB89}"/>
              </a:ext>
            </a:extLst>
          </p:cNvPr>
          <p:cNvSpPr txBox="1">
            <a:spLocks/>
          </p:cNvSpPr>
          <p:nvPr/>
        </p:nvSpPr>
        <p:spPr>
          <a:xfrm>
            <a:off x="1130028" y="6081606"/>
            <a:ext cx="1093517" cy="324846"/>
          </a:xfrm>
          <a:prstGeom prst="rect">
            <a:avLst/>
          </a:prstGeom>
        </p:spPr>
        <p:txBody>
          <a:bodyPr vert="horz" lIns="0" tIns="45720" rIns="91440" bIns="45720" rtlCol="0">
            <a:normAutofit/>
          </a:bodyPr>
          <a:lstStyle>
            <a:lvl1pPr marL="0" indent="0" algn="l" defTabSz="914400" rtl="0" eaLnBrk="1" latinLnBrk="0" hangingPunct="1">
              <a:lnSpc>
                <a:spcPct val="130000"/>
              </a:lnSpc>
              <a:spcBef>
                <a:spcPts val="1000"/>
              </a:spcBef>
              <a:buClr>
                <a:schemeClr val="accent3"/>
              </a:buClr>
              <a:buFont typeface="Wingdings" panose="05000000000000000000" pitchFamily="2" charset="2"/>
              <a:buNone/>
              <a:defRPr sz="1800" kern="1200" spc="50">
                <a:solidFill>
                  <a:schemeClr val="tx1">
                    <a:alpha val="60000"/>
                  </a:schemeClr>
                </a:solidFill>
                <a:latin typeface="+mn-lt"/>
                <a:ea typeface="+mn-ea"/>
                <a:cs typeface="+mn-cs"/>
              </a:defRPr>
            </a:lvl1pPr>
            <a:lvl2pPr marL="283464" indent="-283464" algn="l" defTabSz="914400" rtl="0" eaLnBrk="1" latinLnBrk="0" hangingPunct="1">
              <a:lnSpc>
                <a:spcPct val="130000"/>
              </a:lnSpc>
              <a:spcBef>
                <a:spcPts val="1000"/>
              </a:spcBef>
              <a:buFontTx/>
              <a:buNone/>
              <a:defRPr sz="1800" b="0" i="1" kern="1200" spc="50" baseline="0">
                <a:solidFill>
                  <a:schemeClr val="tx1">
                    <a:alpha val="60000"/>
                  </a:schemeClr>
                </a:solidFill>
                <a:latin typeface="+mn-lt"/>
                <a:ea typeface="+mn-ea"/>
                <a:cs typeface="+mn-cs"/>
              </a:defRPr>
            </a:lvl2pPr>
            <a:lvl3pPr marL="566928" indent="-283464" algn="l" defTabSz="914400" rtl="0" eaLnBrk="1" latinLnBrk="0" hangingPunct="1">
              <a:lnSpc>
                <a:spcPct val="130000"/>
              </a:lnSpc>
              <a:spcBef>
                <a:spcPts val="1000"/>
              </a:spcBef>
              <a:buClr>
                <a:schemeClr val="accent3"/>
              </a:buClr>
              <a:buFont typeface="Wingdings" panose="05000000000000000000" pitchFamily="2" charset="2"/>
              <a:buChar char=""/>
              <a:defRPr sz="1800" kern="1200" spc="50">
                <a:solidFill>
                  <a:schemeClr val="tx1">
                    <a:alpha val="60000"/>
                  </a:schemeClr>
                </a:solidFill>
                <a:latin typeface="+mn-lt"/>
                <a:ea typeface="+mn-ea"/>
                <a:cs typeface="+mn-cs"/>
              </a:defRPr>
            </a:lvl3pPr>
            <a:lvl4pPr marL="850392" indent="-283464" algn="l" defTabSz="914400" rtl="0" eaLnBrk="1" latinLnBrk="0" hangingPunct="1">
              <a:lnSpc>
                <a:spcPct val="130000"/>
              </a:lnSpc>
              <a:spcBef>
                <a:spcPts val="1000"/>
              </a:spcBef>
              <a:buClr>
                <a:schemeClr val="accent3"/>
              </a:buClr>
              <a:buFontTx/>
              <a:buNone/>
              <a:defRPr sz="1800" b="0" i="1" kern="1200" spc="50" baseline="0">
                <a:solidFill>
                  <a:schemeClr val="tx1">
                    <a:alpha val="60000"/>
                  </a:schemeClr>
                </a:solidFill>
                <a:latin typeface="+mn-lt"/>
                <a:ea typeface="+mn-ea"/>
                <a:cs typeface="+mn-cs"/>
              </a:defRPr>
            </a:lvl4pPr>
            <a:lvl5pPr marL="1371600" indent="-283464" algn="l" defTabSz="914400" rtl="0" eaLnBrk="1" latinLnBrk="0" hangingPunct="1">
              <a:lnSpc>
                <a:spcPct val="130000"/>
              </a:lnSpc>
              <a:spcBef>
                <a:spcPts val="1000"/>
              </a:spcBef>
              <a:buClr>
                <a:schemeClr val="accent3"/>
              </a:buClr>
              <a:buFont typeface="Wingdings" panose="05000000000000000000" pitchFamily="2" charset="2"/>
              <a:buChar char=""/>
              <a:defRPr sz="18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74320" indent="-91440">
              <a:buFont typeface="Arial" panose="020B0604020202020204" pitchFamily="34" charset="0"/>
              <a:buChar char="•"/>
            </a:pPr>
            <a:r>
              <a:rPr lang="en-US" sz="1100" dirty="0">
                <a:solidFill>
                  <a:srgbClr val="0070C0"/>
                </a:solidFill>
              </a:rPr>
              <a:t>Xamarin</a:t>
            </a:r>
          </a:p>
        </p:txBody>
      </p:sp>
      <p:sp>
        <p:nvSpPr>
          <p:cNvPr id="1029" name="Rectangle 1028">
            <a:hlinkClick r:id="rId18"/>
            <a:extLst>
              <a:ext uri="{FF2B5EF4-FFF2-40B4-BE49-F238E27FC236}">
                <a16:creationId xmlns:a16="http://schemas.microsoft.com/office/drawing/2014/main" id="{1AF10215-6524-F7B8-3FB9-A27A7E835740}"/>
              </a:ext>
            </a:extLst>
          </p:cNvPr>
          <p:cNvSpPr>
            <a:spLocks noGrp="1" noRot="1" noMove="1" noResize="1" noEditPoints="1" noAdjustHandles="1" noChangeArrowheads="1" noChangeShapeType="1"/>
          </p:cNvSpPr>
          <p:nvPr/>
        </p:nvSpPr>
        <p:spPr>
          <a:xfrm>
            <a:off x="1411581" y="6177614"/>
            <a:ext cx="594674" cy="13282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0" name="Content Placeholder 11">
            <a:extLst>
              <a:ext uri="{FF2B5EF4-FFF2-40B4-BE49-F238E27FC236}">
                <a16:creationId xmlns:a16="http://schemas.microsoft.com/office/drawing/2014/main" id="{9C562B29-5D81-F04D-2DBA-E08059816F5C}"/>
              </a:ext>
            </a:extLst>
          </p:cNvPr>
          <p:cNvSpPr txBox="1"/>
          <p:nvPr/>
        </p:nvSpPr>
        <p:spPr>
          <a:xfrm>
            <a:off x="2006255" y="6080566"/>
            <a:ext cx="1093517" cy="324846"/>
          </a:xfrm>
          <a:prstGeom prst="rect">
            <a:avLst/>
          </a:prstGeom>
        </p:spPr>
        <p:txBody>
          <a:bodyPr vert="horz" lIns="0" tIns="45720" rIns="91440" bIns="45720" rtlCol="0">
            <a:normAutofit/>
          </a:bodyPr>
          <a:lstStyle>
            <a:lvl1pPr marL="0" indent="0" algn="l" defTabSz="914400" rtl="0" eaLnBrk="1" latinLnBrk="0" hangingPunct="1">
              <a:lnSpc>
                <a:spcPct val="130000"/>
              </a:lnSpc>
              <a:spcBef>
                <a:spcPts val="1000"/>
              </a:spcBef>
              <a:buClr>
                <a:schemeClr val="accent3"/>
              </a:buClr>
              <a:buFont typeface="Wingdings" panose="05000000000000000000" pitchFamily="2" charset="2"/>
              <a:buNone/>
              <a:defRPr sz="1800" kern="1200" spc="50">
                <a:solidFill>
                  <a:schemeClr val="tx1">
                    <a:alpha val="60000"/>
                  </a:schemeClr>
                </a:solidFill>
                <a:latin typeface="+mn-lt"/>
                <a:ea typeface="+mn-ea"/>
                <a:cs typeface="+mn-cs"/>
              </a:defRPr>
            </a:lvl1pPr>
            <a:lvl2pPr marL="283464" indent="-283464" algn="l" defTabSz="914400" rtl="0" eaLnBrk="1" latinLnBrk="0" hangingPunct="1">
              <a:lnSpc>
                <a:spcPct val="130000"/>
              </a:lnSpc>
              <a:spcBef>
                <a:spcPts val="1000"/>
              </a:spcBef>
              <a:buFontTx/>
              <a:buNone/>
              <a:defRPr sz="1800" b="0" i="1" kern="1200" spc="50" baseline="0">
                <a:solidFill>
                  <a:schemeClr val="tx1">
                    <a:alpha val="60000"/>
                  </a:schemeClr>
                </a:solidFill>
                <a:latin typeface="+mn-lt"/>
                <a:ea typeface="+mn-ea"/>
                <a:cs typeface="+mn-cs"/>
              </a:defRPr>
            </a:lvl2pPr>
            <a:lvl3pPr marL="566928" indent="-283464" algn="l" defTabSz="914400" rtl="0" eaLnBrk="1" latinLnBrk="0" hangingPunct="1">
              <a:lnSpc>
                <a:spcPct val="130000"/>
              </a:lnSpc>
              <a:spcBef>
                <a:spcPts val="1000"/>
              </a:spcBef>
              <a:buClr>
                <a:schemeClr val="accent3"/>
              </a:buClr>
              <a:buFont typeface="Wingdings" panose="05000000000000000000" pitchFamily="2" charset="2"/>
              <a:buChar char=""/>
              <a:defRPr sz="1800" kern="1200" spc="50">
                <a:solidFill>
                  <a:schemeClr val="tx1">
                    <a:alpha val="60000"/>
                  </a:schemeClr>
                </a:solidFill>
                <a:latin typeface="+mn-lt"/>
                <a:ea typeface="+mn-ea"/>
                <a:cs typeface="+mn-cs"/>
              </a:defRPr>
            </a:lvl3pPr>
            <a:lvl4pPr marL="850392" indent="-283464" algn="l" defTabSz="914400" rtl="0" eaLnBrk="1" latinLnBrk="0" hangingPunct="1">
              <a:lnSpc>
                <a:spcPct val="130000"/>
              </a:lnSpc>
              <a:spcBef>
                <a:spcPts val="1000"/>
              </a:spcBef>
              <a:buClr>
                <a:schemeClr val="accent3"/>
              </a:buClr>
              <a:buFontTx/>
              <a:buNone/>
              <a:defRPr sz="1800" b="0" i="1" kern="1200" spc="50" baseline="0">
                <a:solidFill>
                  <a:schemeClr val="tx1">
                    <a:alpha val="60000"/>
                  </a:schemeClr>
                </a:solidFill>
                <a:latin typeface="+mn-lt"/>
                <a:ea typeface="+mn-ea"/>
                <a:cs typeface="+mn-cs"/>
              </a:defRPr>
            </a:lvl4pPr>
            <a:lvl5pPr marL="1371600" indent="-283464" algn="l" defTabSz="914400" rtl="0" eaLnBrk="1" latinLnBrk="0" hangingPunct="1">
              <a:lnSpc>
                <a:spcPct val="130000"/>
              </a:lnSpc>
              <a:spcBef>
                <a:spcPts val="1000"/>
              </a:spcBef>
              <a:buClr>
                <a:schemeClr val="accent3"/>
              </a:buClr>
              <a:buFont typeface="Wingdings" panose="05000000000000000000" pitchFamily="2" charset="2"/>
              <a:buChar char=""/>
              <a:defRPr sz="18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74320" indent="-91440">
              <a:buFont typeface="Arial" panose="020B0604020202020204" pitchFamily="34" charset="0"/>
              <a:buChar char="•"/>
            </a:pPr>
            <a:r>
              <a:rPr lang="en-US" sz="1100" dirty="0">
                <a:solidFill>
                  <a:srgbClr val="0070C0"/>
                </a:solidFill>
              </a:rPr>
              <a:t>Flutter</a:t>
            </a:r>
          </a:p>
        </p:txBody>
      </p:sp>
      <p:sp>
        <p:nvSpPr>
          <p:cNvPr id="1031" name="Rectangle 1030">
            <a:hlinkClick r:id="rId12"/>
            <a:extLst>
              <a:ext uri="{FF2B5EF4-FFF2-40B4-BE49-F238E27FC236}">
                <a16:creationId xmlns:a16="http://schemas.microsoft.com/office/drawing/2014/main" id="{6D38E862-1204-CBDB-415A-8E03D1995206}"/>
              </a:ext>
            </a:extLst>
          </p:cNvPr>
          <p:cNvSpPr>
            <a:spLocks noGrp="1" noRot="1" noMove="1" noResize="1" noEditPoints="1" noAdjustHandles="1" noChangeArrowheads="1" noChangeShapeType="1"/>
          </p:cNvSpPr>
          <p:nvPr/>
        </p:nvSpPr>
        <p:spPr>
          <a:xfrm>
            <a:off x="2302056" y="6184422"/>
            <a:ext cx="406083" cy="13282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2" name="Content Placeholder 11">
            <a:extLst>
              <a:ext uri="{FF2B5EF4-FFF2-40B4-BE49-F238E27FC236}">
                <a16:creationId xmlns:a16="http://schemas.microsoft.com/office/drawing/2014/main" id="{4D8B1032-A5B1-2FA7-FE2C-B0EE2D6A17C2}"/>
              </a:ext>
            </a:extLst>
          </p:cNvPr>
          <p:cNvSpPr txBox="1">
            <a:spLocks/>
          </p:cNvSpPr>
          <p:nvPr/>
        </p:nvSpPr>
        <p:spPr>
          <a:xfrm>
            <a:off x="2724267" y="6080566"/>
            <a:ext cx="806274" cy="324846"/>
          </a:xfrm>
          <a:prstGeom prst="rect">
            <a:avLst/>
          </a:prstGeom>
        </p:spPr>
        <p:txBody>
          <a:bodyPr vert="horz" lIns="0" tIns="45720" rIns="91440" bIns="45720" rtlCol="0">
            <a:normAutofit/>
          </a:bodyPr>
          <a:lstStyle>
            <a:lvl1pPr marL="0" indent="0" algn="l" defTabSz="914400" rtl="0" eaLnBrk="1" latinLnBrk="0" hangingPunct="1">
              <a:lnSpc>
                <a:spcPct val="130000"/>
              </a:lnSpc>
              <a:spcBef>
                <a:spcPts val="1000"/>
              </a:spcBef>
              <a:buClr>
                <a:schemeClr val="accent3"/>
              </a:buClr>
              <a:buFont typeface="Wingdings" panose="05000000000000000000" pitchFamily="2" charset="2"/>
              <a:buNone/>
              <a:defRPr sz="1800" kern="1200" spc="50">
                <a:solidFill>
                  <a:schemeClr val="tx1">
                    <a:alpha val="60000"/>
                  </a:schemeClr>
                </a:solidFill>
                <a:latin typeface="+mn-lt"/>
                <a:ea typeface="+mn-ea"/>
                <a:cs typeface="+mn-cs"/>
              </a:defRPr>
            </a:lvl1pPr>
            <a:lvl2pPr marL="283464" indent="-283464" algn="l" defTabSz="914400" rtl="0" eaLnBrk="1" latinLnBrk="0" hangingPunct="1">
              <a:lnSpc>
                <a:spcPct val="130000"/>
              </a:lnSpc>
              <a:spcBef>
                <a:spcPts val="1000"/>
              </a:spcBef>
              <a:buFontTx/>
              <a:buNone/>
              <a:defRPr sz="1800" b="0" i="1" kern="1200" spc="50" baseline="0">
                <a:solidFill>
                  <a:schemeClr val="tx1">
                    <a:alpha val="60000"/>
                  </a:schemeClr>
                </a:solidFill>
                <a:latin typeface="+mn-lt"/>
                <a:ea typeface="+mn-ea"/>
                <a:cs typeface="+mn-cs"/>
              </a:defRPr>
            </a:lvl2pPr>
            <a:lvl3pPr marL="566928" indent="-283464" algn="l" defTabSz="914400" rtl="0" eaLnBrk="1" latinLnBrk="0" hangingPunct="1">
              <a:lnSpc>
                <a:spcPct val="130000"/>
              </a:lnSpc>
              <a:spcBef>
                <a:spcPts val="1000"/>
              </a:spcBef>
              <a:buClr>
                <a:schemeClr val="accent3"/>
              </a:buClr>
              <a:buFont typeface="Wingdings" panose="05000000000000000000" pitchFamily="2" charset="2"/>
              <a:buChar char=""/>
              <a:defRPr sz="1800" kern="1200" spc="50">
                <a:solidFill>
                  <a:schemeClr val="tx1">
                    <a:alpha val="60000"/>
                  </a:schemeClr>
                </a:solidFill>
                <a:latin typeface="+mn-lt"/>
                <a:ea typeface="+mn-ea"/>
                <a:cs typeface="+mn-cs"/>
              </a:defRPr>
            </a:lvl3pPr>
            <a:lvl4pPr marL="850392" indent="-283464" algn="l" defTabSz="914400" rtl="0" eaLnBrk="1" latinLnBrk="0" hangingPunct="1">
              <a:lnSpc>
                <a:spcPct val="130000"/>
              </a:lnSpc>
              <a:spcBef>
                <a:spcPts val="1000"/>
              </a:spcBef>
              <a:buClr>
                <a:schemeClr val="accent3"/>
              </a:buClr>
              <a:buFontTx/>
              <a:buNone/>
              <a:defRPr sz="1800" b="0" i="1" kern="1200" spc="50" baseline="0">
                <a:solidFill>
                  <a:schemeClr val="tx1">
                    <a:alpha val="60000"/>
                  </a:schemeClr>
                </a:solidFill>
                <a:latin typeface="+mn-lt"/>
                <a:ea typeface="+mn-ea"/>
                <a:cs typeface="+mn-cs"/>
              </a:defRPr>
            </a:lvl4pPr>
            <a:lvl5pPr marL="1371600" indent="-283464" algn="l" defTabSz="914400" rtl="0" eaLnBrk="1" latinLnBrk="0" hangingPunct="1">
              <a:lnSpc>
                <a:spcPct val="130000"/>
              </a:lnSpc>
              <a:spcBef>
                <a:spcPts val="1000"/>
              </a:spcBef>
              <a:buClr>
                <a:schemeClr val="accent3"/>
              </a:buClr>
              <a:buFont typeface="Wingdings" panose="05000000000000000000" pitchFamily="2" charset="2"/>
              <a:buChar char=""/>
              <a:defRPr sz="18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74320" indent="-91440">
              <a:buFont typeface="Arial" panose="020B0604020202020204" pitchFamily="34" charset="0"/>
              <a:buChar char="•"/>
            </a:pPr>
            <a:r>
              <a:rPr lang="en-US" sz="1100" dirty="0">
                <a:solidFill>
                  <a:srgbClr val="0070C0"/>
                </a:solidFill>
              </a:rPr>
              <a:t>UWP</a:t>
            </a:r>
          </a:p>
        </p:txBody>
      </p:sp>
      <p:sp>
        <p:nvSpPr>
          <p:cNvPr id="1033" name="Rectangle 1032">
            <a:hlinkClick r:id="rId19"/>
            <a:extLst>
              <a:ext uri="{FF2B5EF4-FFF2-40B4-BE49-F238E27FC236}">
                <a16:creationId xmlns:a16="http://schemas.microsoft.com/office/drawing/2014/main" id="{BCC4E818-C0D2-3107-1B3C-F10DE7A3879C}"/>
              </a:ext>
            </a:extLst>
          </p:cNvPr>
          <p:cNvSpPr>
            <a:spLocks noGrp="1" noRot="1" noMove="1" noResize="1" noEditPoints="1" noAdjustHandles="1" noChangeArrowheads="1" noChangeShapeType="1"/>
          </p:cNvSpPr>
          <p:nvPr/>
        </p:nvSpPr>
        <p:spPr>
          <a:xfrm>
            <a:off x="2981247" y="6147043"/>
            <a:ext cx="333909" cy="17516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4" name="Rectangle 1033">
            <a:hlinkClick r:id="rId7"/>
            <a:extLst>
              <a:ext uri="{FF2B5EF4-FFF2-40B4-BE49-F238E27FC236}">
                <a16:creationId xmlns:a16="http://schemas.microsoft.com/office/drawing/2014/main" id="{A8864B08-F462-5AE4-7E88-C98BEEB85FF6}"/>
              </a:ext>
            </a:extLst>
          </p:cNvPr>
          <p:cNvSpPr/>
          <p:nvPr/>
        </p:nvSpPr>
        <p:spPr>
          <a:xfrm>
            <a:off x="3630312" y="6186803"/>
            <a:ext cx="691373" cy="11237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5" name="Content Placeholder 11">
            <a:extLst>
              <a:ext uri="{FF2B5EF4-FFF2-40B4-BE49-F238E27FC236}">
                <a16:creationId xmlns:a16="http://schemas.microsoft.com/office/drawing/2014/main" id="{82433DAF-4ED3-45AF-3BBE-B9C7AD3B4B80}"/>
              </a:ext>
            </a:extLst>
          </p:cNvPr>
          <p:cNvSpPr txBox="1">
            <a:spLocks noGrp="1" noRot="1" noMove="1" noResize="1" noEditPoints="1" noAdjustHandles="1" noChangeArrowheads="1" noChangeShapeType="1"/>
          </p:cNvSpPr>
          <p:nvPr/>
        </p:nvSpPr>
        <p:spPr>
          <a:xfrm>
            <a:off x="3342439" y="6080566"/>
            <a:ext cx="1093517" cy="324846"/>
          </a:xfrm>
          <a:prstGeom prst="rect">
            <a:avLst/>
          </a:prstGeom>
        </p:spPr>
        <p:txBody>
          <a:bodyPr vert="horz" lIns="0" tIns="45720" rIns="91440" bIns="45720" rtlCol="0">
            <a:normAutofit/>
          </a:bodyPr>
          <a:lstStyle>
            <a:lvl1pPr marL="0" indent="0" algn="l" defTabSz="914400" rtl="0" eaLnBrk="1" latinLnBrk="0" hangingPunct="1">
              <a:lnSpc>
                <a:spcPct val="130000"/>
              </a:lnSpc>
              <a:spcBef>
                <a:spcPts val="1000"/>
              </a:spcBef>
              <a:buClr>
                <a:schemeClr val="accent3"/>
              </a:buClr>
              <a:buFont typeface="Wingdings" panose="05000000000000000000" pitchFamily="2" charset="2"/>
              <a:buNone/>
              <a:defRPr sz="1800" kern="1200" spc="50">
                <a:solidFill>
                  <a:schemeClr val="tx1">
                    <a:alpha val="60000"/>
                  </a:schemeClr>
                </a:solidFill>
                <a:latin typeface="+mn-lt"/>
                <a:ea typeface="+mn-ea"/>
                <a:cs typeface="+mn-cs"/>
              </a:defRPr>
            </a:lvl1pPr>
            <a:lvl2pPr marL="283464" indent="-283464" algn="l" defTabSz="914400" rtl="0" eaLnBrk="1" latinLnBrk="0" hangingPunct="1">
              <a:lnSpc>
                <a:spcPct val="130000"/>
              </a:lnSpc>
              <a:spcBef>
                <a:spcPts val="1000"/>
              </a:spcBef>
              <a:buFontTx/>
              <a:buNone/>
              <a:defRPr sz="1800" b="0" i="1" kern="1200" spc="50" baseline="0">
                <a:solidFill>
                  <a:schemeClr val="tx1">
                    <a:alpha val="60000"/>
                  </a:schemeClr>
                </a:solidFill>
                <a:latin typeface="+mn-lt"/>
                <a:ea typeface="+mn-ea"/>
                <a:cs typeface="+mn-cs"/>
              </a:defRPr>
            </a:lvl2pPr>
            <a:lvl3pPr marL="566928" indent="-283464" algn="l" defTabSz="914400" rtl="0" eaLnBrk="1" latinLnBrk="0" hangingPunct="1">
              <a:lnSpc>
                <a:spcPct val="130000"/>
              </a:lnSpc>
              <a:spcBef>
                <a:spcPts val="1000"/>
              </a:spcBef>
              <a:buClr>
                <a:schemeClr val="accent3"/>
              </a:buClr>
              <a:buFont typeface="Wingdings" panose="05000000000000000000" pitchFamily="2" charset="2"/>
              <a:buChar char=""/>
              <a:defRPr sz="1800" kern="1200" spc="50">
                <a:solidFill>
                  <a:schemeClr val="tx1">
                    <a:alpha val="60000"/>
                  </a:schemeClr>
                </a:solidFill>
                <a:latin typeface="+mn-lt"/>
                <a:ea typeface="+mn-ea"/>
                <a:cs typeface="+mn-cs"/>
              </a:defRPr>
            </a:lvl3pPr>
            <a:lvl4pPr marL="850392" indent="-283464" algn="l" defTabSz="914400" rtl="0" eaLnBrk="1" latinLnBrk="0" hangingPunct="1">
              <a:lnSpc>
                <a:spcPct val="130000"/>
              </a:lnSpc>
              <a:spcBef>
                <a:spcPts val="1000"/>
              </a:spcBef>
              <a:buClr>
                <a:schemeClr val="accent3"/>
              </a:buClr>
              <a:buFontTx/>
              <a:buNone/>
              <a:defRPr sz="1800" b="0" i="1" kern="1200" spc="50" baseline="0">
                <a:solidFill>
                  <a:schemeClr val="tx1">
                    <a:alpha val="60000"/>
                  </a:schemeClr>
                </a:solidFill>
                <a:latin typeface="+mn-lt"/>
                <a:ea typeface="+mn-ea"/>
                <a:cs typeface="+mn-cs"/>
              </a:defRPr>
            </a:lvl4pPr>
            <a:lvl5pPr marL="1371600" indent="-283464" algn="l" defTabSz="914400" rtl="0" eaLnBrk="1" latinLnBrk="0" hangingPunct="1">
              <a:lnSpc>
                <a:spcPct val="130000"/>
              </a:lnSpc>
              <a:spcBef>
                <a:spcPts val="1000"/>
              </a:spcBef>
              <a:buClr>
                <a:schemeClr val="accent3"/>
              </a:buClr>
              <a:buFont typeface="Wingdings" panose="05000000000000000000" pitchFamily="2" charset="2"/>
              <a:buChar char=""/>
              <a:defRPr sz="18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74320" indent="-91440">
              <a:buFont typeface="Arial" panose="020B0604020202020204" pitchFamily="34" charset="0"/>
              <a:buChar char="•"/>
            </a:pPr>
            <a:r>
              <a:rPr lang="en-US" sz="1100" dirty="0">
                <a:solidFill>
                  <a:srgbClr val="0070C0"/>
                </a:solidFill>
              </a:rPr>
              <a:t>JavaScript</a:t>
            </a:r>
          </a:p>
        </p:txBody>
      </p:sp>
      <p:sp>
        <p:nvSpPr>
          <p:cNvPr id="1036" name="Content Placeholder 11">
            <a:extLst>
              <a:ext uri="{FF2B5EF4-FFF2-40B4-BE49-F238E27FC236}">
                <a16:creationId xmlns:a16="http://schemas.microsoft.com/office/drawing/2014/main" id="{09041A40-F309-F62A-16A2-5FAACE0AD2AF}"/>
              </a:ext>
            </a:extLst>
          </p:cNvPr>
          <p:cNvSpPr txBox="1">
            <a:spLocks/>
          </p:cNvSpPr>
          <p:nvPr/>
        </p:nvSpPr>
        <p:spPr>
          <a:xfrm>
            <a:off x="4321685" y="6080589"/>
            <a:ext cx="1182994" cy="324846"/>
          </a:xfrm>
          <a:prstGeom prst="rect">
            <a:avLst/>
          </a:prstGeom>
        </p:spPr>
        <p:txBody>
          <a:bodyPr vert="horz" lIns="0" tIns="45720" rIns="91440" bIns="45720" rtlCol="0">
            <a:normAutofit/>
          </a:bodyPr>
          <a:lstStyle>
            <a:lvl1pPr marL="0" indent="0" algn="l" defTabSz="914400" rtl="0" eaLnBrk="1" latinLnBrk="0" hangingPunct="1">
              <a:lnSpc>
                <a:spcPct val="130000"/>
              </a:lnSpc>
              <a:spcBef>
                <a:spcPts val="1000"/>
              </a:spcBef>
              <a:buClr>
                <a:schemeClr val="accent3"/>
              </a:buClr>
              <a:buFont typeface="Wingdings" panose="05000000000000000000" pitchFamily="2" charset="2"/>
              <a:buNone/>
              <a:defRPr sz="1800" kern="1200" spc="50">
                <a:solidFill>
                  <a:schemeClr val="tx1">
                    <a:alpha val="60000"/>
                  </a:schemeClr>
                </a:solidFill>
                <a:latin typeface="+mn-lt"/>
                <a:ea typeface="+mn-ea"/>
                <a:cs typeface="+mn-cs"/>
              </a:defRPr>
            </a:lvl1pPr>
            <a:lvl2pPr marL="283464" indent="-283464" algn="l" defTabSz="914400" rtl="0" eaLnBrk="1" latinLnBrk="0" hangingPunct="1">
              <a:lnSpc>
                <a:spcPct val="130000"/>
              </a:lnSpc>
              <a:spcBef>
                <a:spcPts val="1000"/>
              </a:spcBef>
              <a:buFontTx/>
              <a:buNone/>
              <a:defRPr sz="1800" b="0" i="1" kern="1200" spc="50" baseline="0">
                <a:solidFill>
                  <a:schemeClr val="tx1">
                    <a:alpha val="60000"/>
                  </a:schemeClr>
                </a:solidFill>
                <a:latin typeface="+mn-lt"/>
                <a:ea typeface="+mn-ea"/>
                <a:cs typeface="+mn-cs"/>
              </a:defRPr>
            </a:lvl2pPr>
            <a:lvl3pPr marL="566928" indent="-283464" algn="l" defTabSz="914400" rtl="0" eaLnBrk="1" latinLnBrk="0" hangingPunct="1">
              <a:lnSpc>
                <a:spcPct val="130000"/>
              </a:lnSpc>
              <a:spcBef>
                <a:spcPts val="1000"/>
              </a:spcBef>
              <a:buClr>
                <a:schemeClr val="accent3"/>
              </a:buClr>
              <a:buFont typeface="Wingdings" panose="05000000000000000000" pitchFamily="2" charset="2"/>
              <a:buChar char=""/>
              <a:defRPr sz="1800" kern="1200" spc="50">
                <a:solidFill>
                  <a:schemeClr val="tx1">
                    <a:alpha val="60000"/>
                  </a:schemeClr>
                </a:solidFill>
                <a:latin typeface="+mn-lt"/>
                <a:ea typeface="+mn-ea"/>
                <a:cs typeface="+mn-cs"/>
              </a:defRPr>
            </a:lvl3pPr>
            <a:lvl4pPr marL="850392" indent="-283464" algn="l" defTabSz="914400" rtl="0" eaLnBrk="1" latinLnBrk="0" hangingPunct="1">
              <a:lnSpc>
                <a:spcPct val="130000"/>
              </a:lnSpc>
              <a:spcBef>
                <a:spcPts val="1000"/>
              </a:spcBef>
              <a:buClr>
                <a:schemeClr val="accent3"/>
              </a:buClr>
              <a:buFontTx/>
              <a:buNone/>
              <a:defRPr sz="1800" b="0" i="1" kern="1200" spc="50" baseline="0">
                <a:solidFill>
                  <a:schemeClr val="tx1">
                    <a:alpha val="60000"/>
                  </a:schemeClr>
                </a:solidFill>
                <a:latin typeface="+mn-lt"/>
                <a:ea typeface="+mn-ea"/>
                <a:cs typeface="+mn-cs"/>
              </a:defRPr>
            </a:lvl4pPr>
            <a:lvl5pPr marL="1371600" indent="-283464" algn="l" defTabSz="914400" rtl="0" eaLnBrk="1" latinLnBrk="0" hangingPunct="1">
              <a:lnSpc>
                <a:spcPct val="130000"/>
              </a:lnSpc>
              <a:spcBef>
                <a:spcPts val="1000"/>
              </a:spcBef>
              <a:buClr>
                <a:schemeClr val="accent3"/>
              </a:buClr>
              <a:buFont typeface="Wingdings" panose="05000000000000000000" pitchFamily="2" charset="2"/>
              <a:buChar char=""/>
              <a:defRPr sz="18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74320" indent="-91440">
              <a:buFont typeface="Arial" panose="020B0604020202020204" pitchFamily="34" charset="0"/>
              <a:buChar char="•"/>
            </a:pPr>
            <a:r>
              <a:rPr lang="en-US" sz="1100" dirty="0">
                <a:solidFill>
                  <a:srgbClr val="0070C0"/>
                </a:solidFill>
              </a:rPr>
              <a:t>.NET MAUI</a:t>
            </a:r>
          </a:p>
        </p:txBody>
      </p:sp>
      <p:sp>
        <p:nvSpPr>
          <p:cNvPr id="1037" name="Rectangle 1036">
            <a:hlinkClick r:id="rId20"/>
            <a:extLst>
              <a:ext uri="{FF2B5EF4-FFF2-40B4-BE49-F238E27FC236}">
                <a16:creationId xmlns:a16="http://schemas.microsoft.com/office/drawing/2014/main" id="{ED63D8AC-0290-8D33-560A-118317564F95}"/>
              </a:ext>
            </a:extLst>
          </p:cNvPr>
          <p:cNvSpPr>
            <a:spLocks noGrp="1" noRot="1" noMove="1" noResize="1" noEditPoints="1" noAdjustHandles="1" noChangeArrowheads="1" noChangeShapeType="1"/>
          </p:cNvSpPr>
          <p:nvPr/>
        </p:nvSpPr>
        <p:spPr>
          <a:xfrm>
            <a:off x="4593274" y="6147421"/>
            <a:ext cx="783344" cy="17516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8" name="Rectangle 1037">
            <a:hlinkClick r:id="rId7"/>
            <a:extLst>
              <a:ext uri="{FF2B5EF4-FFF2-40B4-BE49-F238E27FC236}">
                <a16:creationId xmlns:a16="http://schemas.microsoft.com/office/drawing/2014/main" id="{644F46E5-FCF0-09A8-2390-75364C572AB3}"/>
              </a:ext>
            </a:extLst>
          </p:cNvPr>
          <p:cNvSpPr/>
          <p:nvPr/>
        </p:nvSpPr>
        <p:spPr>
          <a:xfrm>
            <a:off x="3630311" y="6172654"/>
            <a:ext cx="691373" cy="11237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238658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7F9A0-D364-C129-711E-DB39F65EEDBD}"/>
              </a:ext>
            </a:extLst>
          </p:cNvPr>
          <p:cNvSpPr>
            <a:spLocks noGrp="1"/>
          </p:cNvSpPr>
          <p:nvPr>
            <p:ph type="title"/>
          </p:nvPr>
        </p:nvSpPr>
        <p:spPr>
          <a:xfrm>
            <a:off x="568164" y="1030941"/>
            <a:ext cx="2049530" cy="643800"/>
          </a:xfrm>
        </p:spPr>
        <p:txBody>
          <a:bodyPr/>
          <a:lstStyle/>
          <a:p>
            <a:r>
              <a:rPr lang="en-US" dirty="0">
                <a:latin typeface="+mn-lt"/>
              </a:rPr>
              <a:t>Charts</a:t>
            </a:r>
          </a:p>
        </p:txBody>
      </p:sp>
      <p:sp>
        <p:nvSpPr>
          <p:cNvPr id="12" name="Content Placeholder 11">
            <a:extLst>
              <a:ext uri="{FF2B5EF4-FFF2-40B4-BE49-F238E27FC236}">
                <a16:creationId xmlns:a16="http://schemas.microsoft.com/office/drawing/2014/main" id="{09A860AE-836A-6B3C-D663-F6B253827540}"/>
              </a:ext>
            </a:extLst>
          </p:cNvPr>
          <p:cNvSpPr>
            <a:spLocks noGrp="1"/>
          </p:cNvSpPr>
          <p:nvPr>
            <p:ph sz="half" idx="12"/>
          </p:nvPr>
        </p:nvSpPr>
        <p:spPr>
          <a:xfrm>
            <a:off x="568165" y="1857349"/>
            <a:ext cx="6506404" cy="2059888"/>
          </a:xfrm>
        </p:spPr>
        <p:txBody>
          <a:bodyPr>
            <a:normAutofit/>
          </a:bodyPr>
          <a:lstStyle/>
          <a:p>
            <a:r>
              <a:rPr lang="en-US" sz="1600" b="0" i="0" dirty="0">
                <a:solidFill>
                  <a:srgbClr val="1A1A1A"/>
                </a:solidFill>
                <a:effectLst/>
                <a:latin typeface="Open Sans" panose="020B0606030504020204" pitchFamily="34" charset="0"/>
              </a:rPr>
              <a:t>The Charts control can plot a wide range of chart types, ranging from line charts to specialized financial charts. Its rich feature set includes functionalities like data binding, multiple axes, legends, animation, data labels, annotations, trackballs, tooltips, and zooming.</a:t>
            </a:r>
            <a:endParaRPr lang="en-US" sz="1600" dirty="0"/>
          </a:p>
        </p:txBody>
      </p:sp>
      <p:sp>
        <p:nvSpPr>
          <p:cNvPr id="3" name="Title 1">
            <a:extLst>
              <a:ext uri="{FF2B5EF4-FFF2-40B4-BE49-F238E27FC236}">
                <a16:creationId xmlns:a16="http://schemas.microsoft.com/office/drawing/2014/main" id="{F784C335-056B-78B2-7C27-FFAA3AD34515}"/>
              </a:ext>
            </a:extLst>
          </p:cNvPr>
          <p:cNvSpPr txBox="1">
            <a:spLocks/>
          </p:cNvSpPr>
          <p:nvPr/>
        </p:nvSpPr>
        <p:spPr>
          <a:xfrm>
            <a:off x="568164" y="3711155"/>
            <a:ext cx="2488801" cy="413204"/>
          </a:xfrm>
          <a:prstGeom prst="rect">
            <a:avLst/>
          </a:prstGeom>
        </p:spPr>
        <p:txBody>
          <a:bodyPr vert="horz" lIns="0" tIns="45720" rIns="91440" bIns="45720" rtlCol="0" anchor="b" anchorCtr="0">
            <a:normAutofit fontScale="40000" lnSpcReduction="20000"/>
          </a:bodyPr>
          <a:lstStyle>
            <a:lvl1pPr algn="l" defTabSz="914400" rtl="0" eaLnBrk="1" latinLnBrk="0" hangingPunct="1">
              <a:lnSpc>
                <a:spcPct val="100000"/>
              </a:lnSpc>
              <a:spcBef>
                <a:spcPct val="0"/>
              </a:spcBef>
              <a:buNone/>
              <a:defRPr sz="3600" kern="1200" cap="none" spc="0" baseline="0">
                <a:solidFill>
                  <a:schemeClr val="tx1"/>
                </a:solidFill>
                <a:latin typeface="+mj-lt"/>
                <a:ea typeface="+mj-ea"/>
                <a:cs typeface="+mj-cs"/>
              </a:defRPr>
            </a:lvl1pPr>
          </a:lstStyle>
          <a:p>
            <a:r>
              <a:rPr lang="en-US" dirty="0">
                <a:latin typeface="+mn-lt"/>
              </a:rPr>
              <a:t>SUPPORTED PLATFORMS</a:t>
            </a:r>
          </a:p>
        </p:txBody>
      </p:sp>
      <p:pic>
        <p:nvPicPr>
          <p:cNvPr id="2050" name="Picture 2" descr="Syncfusion Essential Chart">
            <a:extLst>
              <a:ext uri="{FF2B5EF4-FFF2-40B4-BE49-F238E27FC236}">
                <a16:creationId xmlns:a16="http://schemas.microsoft.com/office/drawing/2014/main" id="{89B04691-FD71-DEBF-E581-BD1E24751D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81117" y="1057835"/>
            <a:ext cx="4764505" cy="4742329"/>
          </a:xfrm>
          <a:prstGeom prst="rect">
            <a:avLst/>
          </a:prstGeom>
          <a:noFill/>
          <a:extLst>
            <a:ext uri="{909E8E84-426E-40DD-AFC4-6F175D3DCCD1}">
              <a14:hiddenFill xmlns:a14="http://schemas.microsoft.com/office/drawing/2010/main">
                <a:solidFill>
                  <a:srgbClr val="FFFFFF"/>
                </a:solidFill>
              </a14:hiddenFill>
            </a:ext>
          </a:extLst>
        </p:spPr>
      </p:pic>
      <p:sp>
        <p:nvSpPr>
          <p:cNvPr id="2059" name="Content Placeholder 11">
            <a:extLst>
              <a:ext uri="{FF2B5EF4-FFF2-40B4-BE49-F238E27FC236}">
                <a16:creationId xmlns:a16="http://schemas.microsoft.com/office/drawing/2014/main" id="{2BBA2B59-0156-FADF-30A3-3ABDA1A56D24}"/>
              </a:ext>
            </a:extLst>
          </p:cNvPr>
          <p:cNvSpPr txBox="1"/>
          <p:nvPr/>
        </p:nvSpPr>
        <p:spPr>
          <a:xfrm>
            <a:off x="1120587" y="4330440"/>
            <a:ext cx="1093517" cy="324846"/>
          </a:xfrm>
          <a:prstGeom prst="rect">
            <a:avLst/>
          </a:prstGeom>
        </p:spPr>
        <p:txBody>
          <a:bodyPr vert="horz" lIns="0" tIns="45720" rIns="91440" bIns="45720" rtlCol="0">
            <a:normAutofit/>
          </a:bodyPr>
          <a:lstStyle>
            <a:lvl1pPr marL="0" indent="0" algn="l" defTabSz="914400" rtl="0" eaLnBrk="1" latinLnBrk="0" hangingPunct="1">
              <a:lnSpc>
                <a:spcPct val="130000"/>
              </a:lnSpc>
              <a:spcBef>
                <a:spcPts val="1000"/>
              </a:spcBef>
              <a:buClr>
                <a:schemeClr val="accent3"/>
              </a:buClr>
              <a:buFont typeface="Wingdings" panose="05000000000000000000" pitchFamily="2" charset="2"/>
              <a:buNone/>
              <a:defRPr sz="1800" kern="1200" spc="50">
                <a:solidFill>
                  <a:schemeClr val="tx1">
                    <a:alpha val="60000"/>
                  </a:schemeClr>
                </a:solidFill>
                <a:latin typeface="+mn-lt"/>
                <a:ea typeface="+mn-ea"/>
                <a:cs typeface="+mn-cs"/>
              </a:defRPr>
            </a:lvl1pPr>
            <a:lvl2pPr marL="283464" indent="-283464" algn="l" defTabSz="914400" rtl="0" eaLnBrk="1" latinLnBrk="0" hangingPunct="1">
              <a:lnSpc>
                <a:spcPct val="130000"/>
              </a:lnSpc>
              <a:spcBef>
                <a:spcPts val="1000"/>
              </a:spcBef>
              <a:buFontTx/>
              <a:buNone/>
              <a:defRPr sz="1800" b="0" i="1" kern="1200" spc="50" baseline="0">
                <a:solidFill>
                  <a:schemeClr val="tx1">
                    <a:alpha val="60000"/>
                  </a:schemeClr>
                </a:solidFill>
                <a:latin typeface="+mn-lt"/>
                <a:ea typeface="+mn-ea"/>
                <a:cs typeface="+mn-cs"/>
              </a:defRPr>
            </a:lvl2pPr>
            <a:lvl3pPr marL="566928" indent="-283464" algn="l" defTabSz="914400" rtl="0" eaLnBrk="1" latinLnBrk="0" hangingPunct="1">
              <a:lnSpc>
                <a:spcPct val="130000"/>
              </a:lnSpc>
              <a:spcBef>
                <a:spcPts val="1000"/>
              </a:spcBef>
              <a:buClr>
                <a:schemeClr val="accent3"/>
              </a:buClr>
              <a:buFont typeface="Wingdings" panose="05000000000000000000" pitchFamily="2" charset="2"/>
              <a:buChar char=""/>
              <a:defRPr sz="1800" kern="1200" spc="50">
                <a:solidFill>
                  <a:schemeClr val="tx1">
                    <a:alpha val="60000"/>
                  </a:schemeClr>
                </a:solidFill>
                <a:latin typeface="+mn-lt"/>
                <a:ea typeface="+mn-ea"/>
                <a:cs typeface="+mn-cs"/>
              </a:defRPr>
            </a:lvl3pPr>
            <a:lvl4pPr marL="850392" indent="-283464" algn="l" defTabSz="914400" rtl="0" eaLnBrk="1" latinLnBrk="0" hangingPunct="1">
              <a:lnSpc>
                <a:spcPct val="130000"/>
              </a:lnSpc>
              <a:spcBef>
                <a:spcPts val="1000"/>
              </a:spcBef>
              <a:buClr>
                <a:schemeClr val="accent3"/>
              </a:buClr>
              <a:buFontTx/>
              <a:buNone/>
              <a:defRPr sz="1800" b="0" i="1" kern="1200" spc="50" baseline="0">
                <a:solidFill>
                  <a:schemeClr val="tx1">
                    <a:alpha val="60000"/>
                  </a:schemeClr>
                </a:solidFill>
                <a:latin typeface="+mn-lt"/>
                <a:ea typeface="+mn-ea"/>
                <a:cs typeface="+mn-cs"/>
              </a:defRPr>
            </a:lvl4pPr>
            <a:lvl5pPr marL="1371600" indent="-283464" algn="l" defTabSz="914400" rtl="0" eaLnBrk="1" latinLnBrk="0" hangingPunct="1">
              <a:lnSpc>
                <a:spcPct val="130000"/>
              </a:lnSpc>
              <a:spcBef>
                <a:spcPts val="1000"/>
              </a:spcBef>
              <a:buClr>
                <a:schemeClr val="accent3"/>
              </a:buClr>
              <a:buFont typeface="Wingdings" panose="05000000000000000000" pitchFamily="2" charset="2"/>
              <a:buChar char=""/>
              <a:defRPr sz="18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74320" indent="-91440">
              <a:buFont typeface="Arial" panose="020B0604020202020204" pitchFamily="34" charset="0"/>
              <a:buChar char="•"/>
            </a:pPr>
            <a:r>
              <a:rPr lang="en-US" sz="1100" dirty="0">
                <a:solidFill>
                  <a:srgbClr val="0070C0"/>
                </a:solidFill>
              </a:rPr>
              <a:t>JavaScript</a:t>
            </a:r>
          </a:p>
        </p:txBody>
      </p:sp>
      <p:pic>
        <p:nvPicPr>
          <p:cNvPr id="2060" name="Picture 2059" descr="A black and white globe&#10;&#10;Description automatically generated">
            <a:extLst>
              <a:ext uri="{FF2B5EF4-FFF2-40B4-BE49-F238E27FC236}">
                <a16:creationId xmlns:a16="http://schemas.microsoft.com/office/drawing/2014/main" id="{3E10F481-5E2D-CFD9-B3F5-9A92CD373075}"/>
              </a:ext>
            </a:extLst>
          </p:cNvPr>
          <p:cNvPicPr>
            <a:picLocks noChangeAspect="1"/>
          </p:cNvPicPr>
          <p:nvPr/>
        </p:nvPicPr>
        <p:blipFill>
          <a:blip r:embed="rId4"/>
          <a:stretch>
            <a:fillRect/>
          </a:stretch>
        </p:blipFill>
        <p:spPr>
          <a:xfrm>
            <a:off x="573104" y="4566725"/>
            <a:ext cx="188540" cy="188540"/>
          </a:xfrm>
          <a:prstGeom prst="rect">
            <a:avLst/>
          </a:prstGeom>
        </p:spPr>
      </p:pic>
      <p:cxnSp>
        <p:nvCxnSpPr>
          <p:cNvPr id="2061" name="Straight Connector 2060">
            <a:extLst>
              <a:ext uri="{FF2B5EF4-FFF2-40B4-BE49-F238E27FC236}">
                <a16:creationId xmlns:a16="http://schemas.microsoft.com/office/drawing/2014/main" id="{B7995F9D-D33D-8770-592E-3F13A5369F9D}"/>
              </a:ext>
            </a:extLst>
          </p:cNvPr>
          <p:cNvCxnSpPr/>
          <p:nvPr/>
        </p:nvCxnSpPr>
        <p:spPr>
          <a:xfrm>
            <a:off x="977153" y="4428565"/>
            <a:ext cx="0" cy="457200"/>
          </a:xfrm>
          <a:prstGeom prst="line">
            <a:avLst/>
          </a:prstGeom>
        </p:spPr>
        <p:style>
          <a:lnRef idx="1">
            <a:schemeClr val="accent1"/>
          </a:lnRef>
          <a:fillRef idx="0">
            <a:schemeClr val="accent1"/>
          </a:fillRef>
          <a:effectRef idx="0">
            <a:schemeClr val="accent1"/>
          </a:effectRef>
          <a:fontRef idx="minor">
            <a:schemeClr val="tx1"/>
          </a:fontRef>
        </p:style>
      </p:cxnSp>
      <p:pic>
        <p:nvPicPr>
          <p:cNvPr id="2062" name="Picture 2061" descr="A computer screen with a black background&#10;&#10;Description automatically generated">
            <a:extLst>
              <a:ext uri="{FF2B5EF4-FFF2-40B4-BE49-F238E27FC236}">
                <a16:creationId xmlns:a16="http://schemas.microsoft.com/office/drawing/2014/main" id="{15809C43-EDE9-336A-0E37-EFEDB431AFF4}"/>
              </a:ext>
            </a:extLst>
          </p:cNvPr>
          <p:cNvPicPr>
            <a:picLocks noChangeAspect="1"/>
          </p:cNvPicPr>
          <p:nvPr/>
        </p:nvPicPr>
        <p:blipFill>
          <a:blip r:embed="rId5"/>
          <a:stretch>
            <a:fillRect/>
          </a:stretch>
        </p:blipFill>
        <p:spPr>
          <a:xfrm>
            <a:off x="466529" y="5344318"/>
            <a:ext cx="401689" cy="213800"/>
          </a:xfrm>
          <a:prstGeom prst="rect">
            <a:avLst/>
          </a:prstGeom>
        </p:spPr>
      </p:pic>
      <p:cxnSp>
        <p:nvCxnSpPr>
          <p:cNvPr id="2063" name="Straight Connector 2062">
            <a:extLst>
              <a:ext uri="{FF2B5EF4-FFF2-40B4-BE49-F238E27FC236}">
                <a16:creationId xmlns:a16="http://schemas.microsoft.com/office/drawing/2014/main" id="{B5C4571D-1563-417E-D86C-EFCE8B989E5D}"/>
              </a:ext>
            </a:extLst>
          </p:cNvPr>
          <p:cNvCxnSpPr/>
          <p:nvPr/>
        </p:nvCxnSpPr>
        <p:spPr>
          <a:xfrm>
            <a:off x="977153" y="5240870"/>
            <a:ext cx="0" cy="457200"/>
          </a:xfrm>
          <a:prstGeom prst="line">
            <a:avLst/>
          </a:prstGeom>
        </p:spPr>
        <p:style>
          <a:lnRef idx="1">
            <a:schemeClr val="accent1"/>
          </a:lnRef>
          <a:fillRef idx="0">
            <a:schemeClr val="accent1"/>
          </a:fillRef>
          <a:effectRef idx="0">
            <a:schemeClr val="accent1"/>
          </a:effectRef>
          <a:fontRef idx="minor">
            <a:schemeClr val="tx1"/>
          </a:fontRef>
        </p:style>
      </p:cxnSp>
      <p:pic>
        <p:nvPicPr>
          <p:cNvPr id="2064" name="Picture 2063" descr="A black and white picture of a cell phone&#10;&#10;Description automatically generated">
            <a:extLst>
              <a:ext uri="{FF2B5EF4-FFF2-40B4-BE49-F238E27FC236}">
                <a16:creationId xmlns:a16="http://schemas.microsoft.com/office/drawing/2014/main" id="{71E49EED-4957-47C8-39B3-68ECCEB0D275}"/>
              </a:ext>
            </a:extLst>
          </p:cNvPr>
          <p:cNvPicPr>
            <a:picLocks noChangeAspect="1"/>
          </p:cNvPicPr>
          <p:nvPr/>
        </p:nvPicPr>
        <p:blipFill>
          <a:blip r:embed="rId6"/>
          <a:stretch>
            <a:fillRect/>
          </a:stretch>
        </p:blipFill>
        <p:spPr>
          <a:xfrm>
            <a:off x="498700" y="6129258"/>
            <a:ext cx="337346" cy="243158"/>
          </a:xfrm>
          <a:prstGeom prst="rect">
            <a:avLst/>
          </a:prstGeom>
        </p:spPr>
      </p:pic>
      <p:cxnSp>
        <p:nvCxnSpPr>
          <p:cNvPr id="2065" name="Straight Connector 2064">
            <a:extLst>
              <a:ext uri="{FF2B5EF4-FFF2-40B4-BE49-F238E27FC236}">
                <a16:creationId xmlns:a16="http://schemas.microsoft.com/office/drawing/2014/main" id="{C5537F5B-AD8E-9047-6093-D69E53A1264D}"/>
              </a:ext>
            </a:extLst>
          </p:cNvPr>
          <p:cNvCxnSpPr>
            <a:cxnSpLocks/>
          </p:cNvCxnSpPr>
          <p:nvPr/>
        </p:nvCxnSpPr>
        <p:spPr>
          <a:xfrm>
            <a:off x="977153" y="6147171"/>
            <a:ext cx="0" cy="193717"/>
          </a:xfrm>
          <a:prstGeom prst="line">
            <a:avLst/>
          </a:prstGeom>
        </p:spPr>
        <p:style>
          <a:lnRef idx="1">
            <a:schemeClr val="accent1"/>
          </a:lnRef>
          <a:fillRef idx="0">
            <a:schemeClr val="accent1"/>
          </a:fillRef>
          <a:effectRef idx="0">
            <a:schemeClr val="accent1"/>
          </a:effectRef>
          <a:fontRef idx="minor">
            <a:schemeClr val="tx1"/>
          </a:fontRef>
        </p:style>
      </p:cxnSp>
      <p:sp>
        <p:nvSpPr>
          <p:cNvPr id="2066" name="Rectangle 2065">
            <a:extLst>
              <a:ext uri="{FF2B5EF4-FFF2-40B4-BE49-F238E27FC236}">
                <a16:creationId xmlns:a16="http://schemas.microsoft.com/office/drawing/2014/main" id="{B47F3CBF-1B43-AAD0-C856-1345FF7569E4}"/>
              </a:ext>
            </a:extLst>
          </p:cNvPr>
          <p:cNvSpPr/>
          <p:nvPr/>
        </p:nvSpPr>
        <p:spPr>
          <a:xfrm>
            <a:off x="1419811" y="4428565"/>
            <a:ext cx="691373" cy="11237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7" name="Rectangle 2066">
            <a:hlinkClick r:id="rId7"/>
            <a:extLst>
              <a:ext uri="{FF2B5EF4-FFF2-40B4-BE49-F238E27FC236}">
                <a16:creationId xmlns:a16="http://schemas.microsoft.com/office/drawing/2014/main" id="{C2DEEF34-84A8-24F4-9B0C-22F64E75EB38}"/>
              </a:ext>
            </a:extLst>
          </p:cNvPr>
          <p:cNvSpPr/>
          <p:nvPr/>
        </p:nvSpPr>
        <p:spPr>
          <a:xfrm>
            <a:off x="1419809" y="4428565"/>
            <a:ext cx="691373" cy="11237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8" name="Content Placeholder 11">
            <a:extLst>
              <a:ext uri="{FF2B5EF4-FFF2-40B4-BE49-F238E27FC236}">
                <a16:creationId xmlns:a16="http://schemas.microsoft.com/office/drawing/2014/main" id="{B124C9FC-0BBB-74F1-E36E-B59F1D8A161E}"/>
              </a:ext>
            </a:extLst>
          </p:cNvPr>
          <p:cNvSpPr txBox="1"/>
          <p:nvPr/>
        </p:nvSpPr>
        <p:spPr>
          <a:xfrm>
            <a:off x="2164852" y="4327909"/>
            <a:ext cx="1093517" cy="324846"/>
          </a:xfrm>
          <a:prstGeom prst="rect">
            <a:avLst/>
          </a:prstGeom>
        </p:spPr>
        <p:txBody>
          <a:bodyPr vert="horz" lIns="0" tIns="45720" rIns="91440" bIns="45720" rtlCol="0">
            <a:normAutofit/>
          </a:bodyPr>
          <a:lstStyle>
            <a:lvl1pPr marL="0" indent="0" algn="l" defTabSz="914400" rtl="0" eaLnBrk="1" latinLnBrk="0" hangingPunct="1">
              <a:lnSpc>
                <a:spcPct val="130000"/>
              </a:lnSpc>
              <a:spcBef>
                <a:spcPts val="1000"/>
              </a:spcBef>
              <a:buClr>
                <a:schemeClr val="accent3"/>
              </a:buClr>
              <a:buFont typeface="Wingdings" panose="05000000000000000000" pitchFamily="2" charset="2"/>
              <a:buNone/>
              <a:defRPr sz="1800" kern="1200" spc="50">
                <a:solidFill>
                  <a:schemeClr val="tx1">
                    <a:alpha val="60000"/>
                  </a:schemeClr>
                </a:solidFill>
                <a:latin typeface="+mn-lt"/>
                <a:ea typeface="+mn-ea"/>
                <a:cs typeface="+mn-cs"/>
              </a:defRPr>
            </a:lvl1pPr>
            <a:lvl2pPr marL="283464" indent="-283464" algn="l" defTabSz="914400" rtl="0" eaLnBrk="1" latinLnBrk="0" hangingPunct="1">
              <a:lnSpc>
                <a:spcPct val="130000"/>
              </a:lnSpc>
              <a:spcBef>
                <a:spcPts val="1000"/>
              </a:spcBef>
              <a:buFontTx/>
              <a:buNone/>
              <a:defRPr sz="1800" b="0" i="1" kern="1200" spc="50" baseline="0">
                <a:solidFill>
                  <a:schemeClr val="tx1">
                    <a:alpha val="60000"/>
                  </a:schemeClr>
                </a:solidFill>
                <a:latin typeface="+mn-lt"/>
                <a:ea typeface="+mn-ea"/>
                <a:cs typeface="+mn-cs"/>
              </a:defRPr>
            </a:lvl2pPr>
            <a:lvl3pPr marL="566928" indent="-283464" algn="l" defTabSz="914400" rtl="0" eaLnBrk="1" latinLnBrk="0" hangingPunct="1">
              <a:lnSpc>
                <a:spcPct val="130000"/>
              </a:lnSpc>
              <a:spcBef>
                <a:spcPts val="1000"/>
              </a:spcBef>
              <a:buClr>
                <a:schemeClr val="accent3"/>
              </a:buClr>
              <a:buFont typeface="Wingdings" panose="05000000000000000000" pitchFamily="2" charset="2"/>
              <a:buChar char=""/>
              <a:defRPr sz="1800" kern="1200" spc="50">
                <a:solidFill>
                  <a:schemeClr val="tx1">
                    <a:alpha val="60000"/>
                  </a:schemeClr>
                </a:solidFill>
                <a:latin typeface="+mn-lt"/>
                <a:ea typeface="+mn-ea"/>
                <a:cs typeface="+mn-cs"/>
              </a:defRPr>
            </a:lvl3pPr>
            <a:lvl4pPr marL="850392" indent="-283464" algn="l" defTabSz="914400" rtl="0" eaLnBrk="1" latinLnBrk="0" hangingPunct="1">
              <a:lnSpc>
                <a:spcPct val="130000"/>
              </a:lnSpc>
              <a:spcBef>
                <a:spcPts val="1000"/>
              </a:spcBef>
              <a:buClr>
                <a:schemeClr val="accent3"/>
              </a:buClr>
              <a:buFontTx/>
              <a:buNone/>
              <a:defRPr sz="1800" b="0" i="1" kern="1200" spc="50" baseline="0">
                <a:solidFill>
                  <a:schemeClr val="tx1">
                    <a:alpha val="60000"/>
                  </a:schemeClr>
                </a:solidFill>
                <a:latin typeface="+mn-lt"/>
                <a:ea typeface="+mn-ea"/>
                <a:cs typeface="+mn-cs"/>
              </a:defRPr>
            </a:lvl4pPr>
            <a:lvl5pPr marL="1371600" indent="-283464" algn="l" defTabSz="914400" rtl="0" eaLnBrk="1" latinLnBrk="0" hangingPunct="1">
              <a:lnSpc>
                <a:spcPct val="130000"/>
              </a:lnSpc>
              <a:spcBef>
                <a:spcPts val="1000"/>
              </a:spcBef>
              <a:buClr>
                <a:schemeClr val="accent3"/>
              </a:buClr>
              <a:buFont typeface="Wingdings" panose="05000000000000000000" pitchFamily="2" charset="2"/>
              <a:buChar char=""/>
              <a:defRPr sz="18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74320" indent="-91440">
              <a:buFont typeface="Arial" panose="020B0604020202020204" pitchFamily="34" charset="0"/>
              <a:buChar char="•"/>
            </a:pPr>
            <a:r>
              <a:rPr lang="en-US" sz="1100" dirty="0">
                <a:solidFill>
                  <a:srgbClr val="0070C0"/>
                </a:solidFill>
              </a:rPr>
              <a:t>Angular</a:t>
            </a:r>
          </a:p>
        </p:txBody>
      </p:sp>
      <p:sp>
        <p:nvSpPr>
          <p:cNvPr id="2069" name="Content Placeholder 11">
            <a:extLst>
              <a:ext uri="{FF2B5EF4-FFF2-40B4-BE49-F238E27FC236}">
                <a16:creationId xmlns:a16="http://schemas.microsoft.com/office/drawing/2014/main" id="{3C5259B8-B084-154E-971D-7D33A8331688}"/>
              </a:ext>
            </a:extLst>
          </p:cNvPr>
          <p:cNvSpPr txBox="1"/>
          <p:nvPr/>
        </p:nvSpPr>
        <p:spPr>
          <a:xfrm>
            <a:off x="4195572" y="4327909"/>
            <a:ext cx="815344" cy="324846"/>
          </a:xfrm>
          <a:prstGeom prst="rect">
            <a:avLst/>
          </a:prstGeom>
        </p:spPr>
        <p:txBody>
          <a:bodyPr vert="horz" lIns="0" tIns="45720" rIns="91440" bIns="45720" rtlCol="0">
            <a:normAutofit/>
          </a:bodyPr>
          <a:lstStyle>
            <a:lvl1pPr marL="0" indent="0" algn="l" defTabSz="914400" rtl="0" eaLnBrk="1" latinLnBrk="0" hangingPunct="1">
              <a:lnSpc>
                <a:spcPct val="130000"/>
              </a:lnSpc>
              <a:spcBef>
                <a:spcPts val="1000"/>
              </a:spcBef>
              <a:buClr>
                <a:schemeClr val="accent3"/>
              </a:buClr>
              <a:buFont typeface="Wingdings" panose="05000000000000000000" pitchFamily="2" charset="2"/>
              <a:buNone/>
              <a:defRPr sz="1800" kern="1200" spc="50">
                <a:solidFill>
                  <a:schemeClr val="tx1">
                    <a:alpha val="60000"/>
                  </a:schemeClr>
                </a:solidFill>
                <a:latin typeface="+mn-lt"/>
                <a:ea typeface="+mn-ea"/>
                <a:cs typeface="+mn-cs"/>
              </a:defRPr>
            </a:lvl1pPr>
            <a:lvl2pPr marL="283464" indent="-283464" algn="l" defTabSz="914400" rtl="0" eaLnBrk="1" latinLnBrk="0" hangingPunct="1">
              <a:lnSpc>
                <a:spcPct val="130000"/>
              </a:lnSpc>
              <a:spcBef>
                <a:spcPts val="1000"/>
              </a:spcBef>
              <a:buFontTx/>
              <a:buNone/>
              <a:defRPr sz="1800" b="0" i="1" kern="1200" spc="50" baseline="0">
                <a:solidFill>
                  <a:schemeClr val="tx1">
                    <a:alpha val="60000"/>
                  </a:schemeClr>
                </a:solidFill>
                <a:latin typeface="+mn-lt"/>
                <a:ea typeface="+mn-ea"/>
                <a:cs typeface="+mn-cs"/>
              </a:defRPr>
            </a:lvl2pPr>
            <a:lvl3pPr marL="566928" indent="-283464" algn="l" defTabSz="914400" rtl="0" eaLnBrk="1" latinLnBrk="0" hangingPunct="1">
              <a:lnSpc>
                <a:spcPct val="130000"/>
              </a:lnSpc>
              <a:spcBef>
                <a:spcPts val="1000"/>
              </a:spcBef>
              <a:buClr>
                <a:schemeClr val="accent3"/>
              </a:buClr>
              <a:buFont typeface="Wingdings" panose="05000000000000000000" pitchFamily="2" charset="2"/>
              <a:buChar char=""/>
              <a:defRPr sz="1800" kern="1200" spc="50">
                <a:solidFill>
                  <a:schemeClr val="tx1">
                    <a:alpha val="60000"/>
                  </a:schemeClr>
                </a:solidFill>
                <a:latin typeface="+mn-lt"/>
                <a:ea typeface="+mn-ea"/>
                <a:cs typeface="+mn-cs"/>
              </a:defRPr>
            </a:lvl3pPr>
            <a:lvl4pPr marL="850392" indent="-283464" algn="l" defTabSz="914400" rtl="0" eaLnBrk="1" latinLnBrk="0" hangingPunct="1">
              <a:lnSpc>
                <a:spcPct val="130000"/>
              </a:lnSpc>
              <a:spcBef>
                <a:spcPts val="1000"/>
              </a:spcBef>
              <a:buClr>
                <a:schemeClr val="accent3"/>
              </a:buClr>
              <a:buFontTx/>
              <a:buNone/>
              <a:defRPr sz="1800" b="0" i="1" kern="1200" spc="50" baseline="0">
                <a:solidFill>
                  <a:schemeClr val="tx1">
                    <a:alpha val="60000"/>
                  </a:schemeClr>
                </a:solidFill>
                <a:latin typeface="+mn-lt"/>
                <a:ea typeface="+mn-ea"/>
                <a:cs typeface="+mn-cs"/>
              </a:defRPr>
            </a:lvl4pPr>
            <a:lvl5pPr marL="1371600" indent="-283464" algn="l" defTabSz="914400" rtl="0" eaLnBrk="1" latinLnBrk="0" hangingPunct="1">
              <a:lnSpc>
                <a:spcPct val="130000"/>
              </a:lnSpc>
              <a:spcBef>
                <a:spcPts val="1000"/>
              </a:spcBef>
              <a:buClr>
                <a:schemeClr val="accent3"/>
              </a:buClr>
              <a:buFont typeface="Wingdings" panose="05000000000000000000" pitchFamily="2" charset="2"/>
              <a:buChar char=""/>
              <a:defRPr sz="18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74320" indent="-91440">
              <a:buFont typeface="Arial" panose="020B0604020202020204" pitchFamily="34" charset="0"/>
              <a:buChar char="•"/>
            </a:pPr>
            <a:r>
              <a:rPr lang="en-US" sz="1100" dirty="0" err="1">
                <a:solidFill>
                  <a:srgbClr val="0070C0"/>
                </a:solidFill>
              </a:rPr>
              <a:t>Blazor</a:t>
            </a:r>
            <a:endParaRPr lang="en-US" sz="1100" dirty="0">
              <a:solidFill>
                <a:srgbClr val="0070C0"/>
              </a:solidFill>
            </a:endParaRPr>
          </a:p>
        </p:txBody>
      </p:sp>
      <p:sp>
        <p:nvSpPr>
          <p:cNvPr id="2070" name="Rectangle 2069">
            <a:hlinkClick r:id="rId8"/>
            <a:extLst>
              <a:ext uri="{FF2B5EF4-FFF2-40B4-BE49-F238E27FC236}">
                <a16:creationId xmlns:a16="http://schemas.microsoft.com/office/drawing/2014/main" id="{1FA61D9F-CE8A-39B9-9C6C-1C28863C4731}"/>
              </a:ext>
            </a:extLst>
          </p:cNvPr>
          <p:cNvSpPr/>
          <p:nvPr/>
        </p:nvSpPr>
        <p:spPr>
          <a:xfrm>
            <a:off x="2423300" y="4414832"/>
            <a:ext cx="584060" cy="14030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1" name="Content Placeholder 11">
            <a:extLst>
              <a:ext uri="{FF2B5EF4-FFF2-40B4-BE49-F238E27FC236}">
                <a16:creationId xmlns:a16="http://schemas.microsoft.com/office/drawing/2014/main" id="{9441E9E5-C6D7-5BFD-0E2E-BD3137F95009}"/>
              </a:ext>
            </a:extLst>
          </p:cNvPr>
          <p:cNvSpPr txBox="1"/>
          <p:nvPr/>
        </p:nvSpPr>
        <p:spPr>
          <a:xfrm>
            <a:off x="3009654" y="4331866"/>
            <a:ext cx="793534" cy="324846"/>
          </a:xfrm>
          <a:prstGeom prst="rect">
            <a:avLst/>
          </a:prstGeom>
        </p:spPr>
        <p:txBody>
          <a:bodyPr vert="horz" lIns="0" tIns="45720" rIns="91440" bIns="45720" rtlCol="0">
            <a:normAutofit/>
          </a:bodyPr>
          <a:lstStyle>
            <a:lvl1pPr marL="0" indent="0" algn="l" defTabSz="914400" rtl="0" eaLnBrk="1" latinLnBrk="0" hangingPunct="1">
              <a:lnSpc>
                <a:spcPct val="130000"/>
              </a:lnSpc>
              <a:spcBef>
                <a:spcPts val="1000"/>
              </a:spcBef>
              <a:buClr>
                <a:schemeClr val="accent3"/>
              </a:buClr>
              <a:buFont typeface="Wingdings" panose="05000000000000000000" pitchFamily="2" charset="2"/>
              <a:buNone/>
              <a:defRPr sz="1800" kern="1200" spc="50">
                <a:solidFill>
                  <a:schemeClr val="tx1">
                    <a:alpha val="60000"/>
                  </a:schemeClr>
                </a:solidFill>
                <a:latin typeface="+mn-lt"/>
                <a:ea typeface="+mn-ea"/>
                <a:cs typeface="+mn-cs"/>
              </a:defRPr>
            </a:lvl1pPr>
            <a:lvl2pPr marL="283464" indent="-283464" algn="l" defTabSz="914400" rtl="0" eaLnBrk="1" latinLnBrk="0" hangingPunct="1">
              <a:lnSpc>
                <a:spcPct val="130000"/>
              </a:lnSpc>
              <a:spcBef>
                <a:spcPts val="1000"/>
              </a:spcBef>
              <a:buFontTx/>
              <a:buNone/>
              <a:defRPr sz="1800" b="0" i="1" kern="1200" spc="50" baseline="0">
                <a:solidFill>
                  <a:schemeClr val="tx1">
                    <a:alpha val="60000"/>
                  </a:schemeClr>
                </a:solidFill>
                <a:latin typeface="+mn-lt"/>
                <a:ea typeface="+mn-ea"/>
                <a:cs typeface="+mn-cs"/>
              </a:defRPr>
            </a:lvl2pPr>
            <a:lvl3pPr marL="566928" indent="-283464" algn="l" defTabSz="914400" rtl="0" eaLnBrk="1" latinLnBrk="0" hangingPunct="1">
              <a:lnSpc>
                <a:spcPct val="130000"/>
              </a:lnSpc>
              <a:spcBef>
                <a:spcPts val="1000"/>
              </a:spcBef>
              <a:buClr>
                <a:schemeClr val="accent3"/>
              </a:buClr>
              <a:buFont typeface="Wingdings" panose="05000000000000000000" pitchFamily="2" charset="2"/>
              <a:buChar char=""/>
              <a:defRPr sz="1800" kern="1200" spc="50">
                <a:solidFill>
                  <a:schemeClr val="tx1">
                    <a:alpha val="60000"/>
                  </a:schemeClr>
                </a:solidFill>
                <a:latin typeface="+mn-lt"/>
                <a:ea typeface="+mn-ea"/>
                <a:cs typeface="+mn-cs"/>
              </a:defRPr>
            </a:lvl3pPr>
            <a:lvl4pPr marL="850392" indent="-283464" algn="l" defTabSz="914400" rtl="0" eaLnBrk="1" latinLnBrk="0" hangingPunct="1">
              <a:lnSpc>
                <a:spcPct val="130000"/>
              </a:lnSpc>
              <a:spcBef>
                <a:spcPts val="1000"/>
              </a:spcBef>
              <a:buClr>
                <a:schemeClr val="accent3"/>
              </a:buClr>
              <a:buFontTx/>
              <a:buNone/>
              <a:defRPr sz="1800" b="0" i="1" kern="1200" spc="50" baseline="0">
                <a:solidFill>
                  <a:schemeClr val="tx1">
                    <a:alpha val="60000"/>
                  </a:schemeClr>
                </a:solidFill>
                <a:latin typeface="+mn-lt"/>
                <a:ea typeface="+mn-ea"/>
                <a:cs typeface="+mn-cs"/>
              </a:defRPr>
            </a:lvl4pPr>
            <a:lvl5pPr marL="1371600" indent="-283464" algn="l" defTabSz="914400" rtl="0" eaLnBrk="1" latinLnBrk="0" hangingPunct="1">
              <a:lnSpc>
                <a:spcPct val="130000"/>
              </a:lnSpc>
              <a:spcBef>
                <a:spcPts val="1000"/>
              </a:spcBef>
              <a:buClr>
                <a:schemeClr val="accent3"/>
              </a:buClr>
              <a:buFont typeface="Wingdings" panose="05000000000000000000" pitchFamily="2" charset="2"/>
              <a:buChar char=""/>
              <a:defRPr sz="18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74320" indent="-91440">
              <a:buFont typeface="Arial" panose="020B0604020202020204" pitchFamily="34" charset="0"/>
              <a:buChar char="•"/>
            </a:pPr>
            <a:r>
              <a:rPr lang="en-US" sz="1100" dirty="0">
                <a:solidFill>
                  <a:srgbClr val="0070C0"/>
                </a:solidFill>
              </a:rPr>
              <a:t>React</a:t>
            </a:r>
          </a:p>
        </p:txBody>
      </p:sp>
      <p:sp>
        <p:nvSpPr>
          <p:cNvPr id="2072" name="Rectangle 2071">
            <a:hlinkClick r:id="rId9"/>
            <a:extLst>
              <a:ext uri="{FF2B5EF4-FFF2-40B4-BE49-F238E27FC236}">
                <a16:creationId xmlns:a16="http://schemas.microsoft.com/office/drawing/2014/main" id="{1C813CC2-8964-FE6A-0590-50CCF4A90FE4}"/>
              </a:ext>
            </a:extLst>
          </p:cNvPr>
          <p:cNvSpPr/>
          <p:nvPr/>
        </p:nvSpPr>
        <p:spPr>
          <a:xfrm>
            <a:off x="3301338" y="4428565"/>
            <a:ext cx="358912" cy="11237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3" name="Content Placeholder 11">
            <a:extLst>
              <a:ext uri="{FF2B5EF4-FFF2-40B4-BE49-F238E27FC236}">
                <a16:creationId xmlns:a16="http://schemas.microsoft.com/office/drawing/2014/main" id="{3FC89E17-A040-37FE-5AF5-CC926E54942A}"/>
              </a:ext>
            </a:extLst>
          </p:cNvPr>
          <p:cNvSpPr txBox="1"/>
          <p:nvPr/>
        </p:nvSpPr>
        <p:spPr>
          <a:xfrm>
            <a:off x="3662810" y="4327909"/>
            <a:ext cx="664461" cy="324846"/>
          </a:xfrm>
          <a:prstGeom prst="rect">
            <a:avLst/>
          </a:prstGeom>
        </p:spPr>
        <p:txBody>
          <a:bodyPr vert="horz" lIns="0" tIns="45720" rIns="91440" bIns="45720" rtlCol="0">
            <a:normAutofit/>
          </a:bodyPr>
          <a:lstStyle>
            <a:lvl1pPr marL="0" indent="0" algn="l" defTabSz="914400" rtl="0" eaLnBrk="1" latinLnBrk="0" hangingPunct="1">
              <a:lnSpc>
                <a:spcPct val="130000"/>
              </a:lnSpc>
              <a:spcBef>
                <a:spcPts val="1000"/>
              </a:spcBef>
              <a:buClr>
                <a:schemeClr val="accent3"/>
              </a:buClr>
              <a:buFont typeface="Wingdings" panose="05000000000000000000" pitchFamily="2" charset="2"/>
              <a:buNone/>
              <a:defRPr sz="1800" kern="1200" spc="50">
                <a:solidFill>
                  <a:schemeClr val="tx1">
                    <a:alpha val="60000"/>
                  </a:schemeClr>
                </a:solidFill>
                <a:latin typeface="+mn-lt"/>
                <a:ea typeface="+mn-ea"/>
                <a:cs typeface="+mn-cs"/>
              </a:defRPr>
            </a:lvl1pPr>
            <a:lvl2pPr marL="283464" indent="-283464" algn="l" defTabSz="914400" rtl="0" eaLnBrk="1" latinLnBrk="0" hangingPunct="1">
              <a:lnSpc>
                <a:spcPct val="130000"/>
              </a:lnSpc>
              <a:spcBef>
                <a:spcPts val="1000"/>
              </a:spcBef>
              <a:buFontTx/>
              <a:buNone/>
              <a:defRPr sz="1800" b="0" i="1" kern="1200" spc="50" baseline="0">
                <a:solidFill>
                  <a:schemeClr val="tx1">
                    <a:alpha val="60000"/>
                  </a:schemeClr>
                </a:solidFill>
                <a:latin typeface="+mn-lt"/>
                <a:ea typeface="+mn-ea"/>
                <a:cs typeface="+mn-cs"/>
              </a:defRPr>
            </a:lvl2pPr>
            <a:lvl3pPr marL="566928" indent="-283464" algn="l" defTabSz="914400" rtl="0" eaLnBrk="1" latinLnBrk="0" hangingPunct="1">
              <a:lnSpc>
                <a:spcPct val="130000"/>
              </a:lnSpc>
              <a:spcBef>
                <a:spcPts val="1000"/>
              </a:spcBef>
              <a:buClr>
                <a:schemeClr val="accent3"/>
              </a:buClr>
              <a:buFont typeface="Wingdings" panose="05000000000000000000" pitchFamily="2" charset="2"/>
              <a:buChar char=""/>
              <a:defRPr sz="1800" kern="1200" spc="50">
                <a:solidFill>
                  <a:schemeClr val="tx1">
                    <a:alpha val="60000"/>
                  </a:schemeClr>
                </a:solidFill>
                <a:latin typeface="+mn-lt"/>
                <a:ea typeface="+mn-ea"/>
                <a:cs typeface="+mn-cs"/>
              </a:defRPr>
            </a:lvl3pPr>
            <a:lvl4pPr marL="850392" indent="-283464" algn="l" defTabSz="914400" rtl="0" eaLnBrk="1" latinLnBrk="0" hangingPunct="1">
              <a:lnSpc>
                <a:spcPct val="130000"/>
              </a:lnSpc>
              <a:spcBef>
                <a:spcPts val="1000"/>
              </a:spcBef>
              <a:buClr>
                <a:schemeClr val="accent3"/>
              </a:buClr>
              <a:buFontTx/>
              <a:buNone/>
              <a:defRPr sz="1800" b="0" i="1" kern="1200" spc="50" baseline="0">
                <a:solidFill>
                  <a:schemeClr val="tx1">
                    <a:alpha val="60000"/>
                  </a:schemeClr>
                </a:solidFill>
                <a:latin typeface="+mn-lt"/>
                <a:ea typeface="+mn-ea"/>
                <a:cs typeface="+mn-cs"/>
              </a:defRPr>
            </a:lvl4pPr>
            <a:lvl5pPr marL="1371600" indent="-283464" algn="l" defTabSz="914400" rtl="0" eaLnBrk="1" latinLnBrk="0" hangingPunct="1">
              <a:lnSpc>
                <a:spcPct val="130000"/>
              </a:lnSpc>
              <a:spcBef>
                <a:spcPts val="1000"/>
              </a:spcBef>
              <a:buClr>
                <a:schemeClr val="accent3"/>
              </a:buClr>
              <a:buFont typeface="Wingdings" panose="05000000000000000000" pitchFamily="2" charset="2"/>
              <a:buChar char=""/>
              <a:defRPr sz="18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74320" indent="-91440">
              <a:buFont typeface="Arial" panose="020B0604020202020204" pitchFamily="34" charset="0"/>
              <a:buChar char="•"/>
            </a:pPr>
            <a:r>
              <a:rPr lang="en-US" sz="1100" dirty="0">
                <a:solidFill>
                  <a:srgbClr val="0070C0"/>
                </a:solidFill>
              </a:rPr>
              <a:t>Vue</a:t>
            </a:r>
          </a:p>
        </p:txBody>
      </p:sp>
      <p:sp>
        <p:nvSpPr>
          <p:cNvPr id="2074" name="Rectangle 2073">
            <a:hlinkClick r:id="rId10"/>
            <a:extLst>
              <a:ext uri="{FF2B5EF4-FFF2-40B4-BE49-F238E27FC236}">
                <a16:creationId xmlns:a16="http://schemas.microsoft.com/office/drawing/2014/main" id="{62E7D77D-E28B-2144-03D3-49F9A285FA00}"/>
              </a:ext>
            </a:extLst>
          </p:cNvPr>
          <p:cNvSpPr>
            <a:spLocks noGrp="1" noRot="1" noMove="1" noResize="1" noEditPoints="1" noAdjustHandles="1" noChangeArrowheads="1" noChangeShapeType="1"/>
          </p:cNvSpPr>
          <p:nvPr/>
        </p:nvSpPr>
        <p:spPr>
          <a:xfrm>
            <a:off x="3926840" y="4414832"/>
            <a:ext cx="274320" cy="11605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5" name="Rectangle 2074">
            <a:hlinkClick r:id="rId11"/>
            <a:extLst>
              <a:ext uri="{FF2B5EF4-FFF2-40B4-BE49-F238E27FC236}">
                <a16:creationId xmlns:a16="http://schemas.microsoft.com/office/drawing/2014/main" id="{B31074C7-88F3-F4CA-C63A-58492CBADF9F}"/>
              </a:ext>
            </a:extLst>
          </p:cNvPr>
          <p:cNvSpPr/>
          <p:nvPr/>
        </p:nvSpPr>
        <p:spPr>
          <a:xfrm>
            <a:off x="4482040" y="4414832"/>
            <a:ext cx="412640" cy="15189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6" name="Content Placeholder 11">
            <a:extLst>
              <a:ext uri="{FF2B5EF4-FFF2-40B4-BE49-F238E27FC236}">
                <a16:creationId xmlns:a16="http://schemas.microsoft.com/office/drawing/2014/main" id="{ADCFE117-13F1-EBA9-0394-8166428B3F13}"/>
              </a:ext>
            </a:extLst>
          </p:cNvPr>
          <p:cNvSpPr txBox="1"/>
          <p:nvPr/>
        </p:nvSpPr>
        <p:spPr>
          <a:xfrm>
            <a:off x="1124983" y="4573136"/>
            <a:ext cx="1093517" cy="324846"/>
          </a:xfrm>
          <a:prstGeom prst="rect">
            <a:avLst/>
          </a:prstGeom>
        </p:spPr>
        <p:txBody>
          <a:bodyPr vert="horz" lIns="0" tIns="45720" rIns="91440" bIns="45720" rtlCol="0">
            <a:normAutofit/>
          </a:bodyPr>
          <a:lstStyle>
            <a:lvl1pPr marL="0" indent="0" algn="l" defTabSz="914400" rtl="0" eaLnBrk="1" latinLnBrk="0" hangingPunct="1">
              <a:lnSpc>
                <a:spcPct val="130000"/>
              </a:lnSpc>
              <a:spcBef>
                <a:spcPts val="1000"/>
              </a:spcBef>
              <a:buClr>
                <a:schemeClr val="accent3"/>
              </a:buClr>
              <a:buFont typeface="Wingdings" panose="05000000000000000000" pitchFamily="2" charset="2"/>
              <a:buNone/>
              <a:defRPr sz="1800" kern="1200" spc="50">
                <a:solidFill>
                  <a:schemeClr val="tx1">
                    <a:alpha val="60000"/>
                  </a:schemeClr>
                </a:solidFill>
                <a:latin typeface="+mn-lt"/>
                <a:ea typeface="+mn-ea"/>
                <a:cs typeface="+mn-cs"/>
              </a:defRPr>
            </a:lvl1pPr>
            <a:lvl2pPr marL="283464" indent="-283464" algn="l" defTabSz="914400" rtl="0" eaLnBrk="1" latinLnBrk="0" hangingPunct="1">
              <a:lnSpc>
                <a:spcPct val="130000"/>
              </a:lnSpc>
              <a:spcBef>
                <a:spcPts val="1000"/>
              </a:spcBef>
              <a:buFontTx/>
              <a:buNone/>
              <a:defRPr sz="1800" b="0" i="1" kern="1200" spc="50" baseline="0">
                <a:solidFill>
                  <a:schemeClr val="tx1">
                    <a:alpha val="60000"/>
                  </a:schemeClr>
                </a:solidFill>
                <a:latin typeface="+mn-lt"/>
                <a:ea typeface="+mn-ea"/>
                <a:cs typeface="+mn-cs"/>
              </a:defRPr>
            </a:lvl2pPr>
            <a:lvl3pPr marL="566928" indent="-283464" algn="l" defTabSz="914400" rtl="0" eaLnBrk="1" latinLnBrk="0" hangingPunct="1">
              <a:lnSpc>
                <a:spcPct val="130000"/>
              </a:lnSpc>
              <a:spcBef>
                <a:spcPts val="1000"/>
              </a:spcBef>
              <a:buClr>
                <a:schemeClr val="accent3"/>
              </a:buClr>
              <a:buFont typeface="Wingdings" panose="05000000000000000000" pitchFamily="2" charset="2"/>
              <a:buChar char=""/>
              <a:defRPr sz="1800" kern="1200" spc="50">
                <a:solidFill>
                  <a:schemeClr val="tx1">
                    <a:alpha val="60000"/>
                  </a:schemeClr>
                </a:solidFill>
                <a:latin typeface="+mn-lt"/>
                <a:ea typeface="+mn-ea"/>
                <a:cs typeface="+mn-cs"/>
              </a:defRPr>
            </a:lvl3pPr>
            <a:lvl4pPr marL="850392" indent="-283464" algn="l" defTabSz="914400" rtl="0" eaLnBrk="1" latinLnBrk="0" hangingPunct="1">
              <a:lnSpc>
                <a:spcPct val="130000"/>
              </a:lnSpc>
              <a:spcBef>
                <a:spcPts val="1000"/>
              </a:spcBef>
              <a:buClr>
                <a:schemeClr val="accent3"/>
              </a:buClr>
              <a:buFontTx/>
              <a:buNone/>
              <a:defRPr sz="1800" b="0" i="1" kern="1200" spc="50" baseline="0">
                <a:solidFill>
                  <a:schemeClr val="tx1">
                    <a:alpha val="60000"/>
                  </a:schemeClr>
                </a:solidFill>
                <a:latin typeface="+mn-lt"/>
                <a:ea typeface="+mn-ea"/>
                <a:cs typeface="+mn-cs"/>
              </a:defRPr>
            </a:lvl4pPr>
            <a:lvl5pPr marL="1371600" indent="-283464" algn="l" defTabSz="914400" rtl="0" eaLnBrk="1" latinLnBrk="0" hangingPunct="1">
              <a:lnSpc>
                <a:spcPct val="130000"/>
              </a:lnSpc>
              <a:spcBef>
                <a:spcPts val="1000"/>
              </a:spcBef>
              <a:buClr>
                <a:schemeClr val="accent3"/>
              </a:buClr>
              <a:buFont typeface="Wingdings" panose="05000000000000000000" pitchFamily="2" charset="2"/>
              <a:buChar char=""/>
              <a:defRPr sz="18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74320" indent="-91440">
              <a:buFont typeface="Arial" panose="020B0604020202020204" pitchFamily="34" charset="0"/>
              <a:buChar char="•"/>
            </a:pPr>
            <a:r>
              <a:rPr lang="en-US" sz="1100" dirty="0">
                <a:solidFill>
                  <a:srgbClr val="0070C0"/>
                </a:solidFill>
              </a:rPr>
              <a:t>Flutter</a:t>
            </a:r>
          </a:p>
        </p:txBody>
      </p:sp>
      <p:sp>
        <p:nvSpPr>
          <p:cNvPr id="2077" name="Rectangle 2076">
            <a:hlinkClick r:id="rId12"/>
            <a:extLst>
              <a:ext uri="{FF2B5EF4-FFF2-40B4-BE49-F238E27FC236}">
                <a16:creationId xmlns:a16="http://schemas.microsoft.com/office/drawing/2014/main" id="{028527AF-91DF-0729-8DCD-2D405956658B}"/>
              </a:ext>
            </a:extLst>
          </p:cNvPr>
          <p:cNvSpPr>
            <a:spLocks noGrp="1" noRot="1" noMove="1" noResize="1" noEditPoints="1" noAdjustHandles="1" noChangeArrowheads="1" noChangeShapeType="1"/>
          </p:cNvSpPr>
          <p:nvPr/>
        </p:nvSpPr>
        <p:spPr>
          <a:xfrm>
            <a:off x="1415873" y="4655286"/>
            <a:ext cx="406083" cy="13282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78" name="Content Placeholder 11">
            <a:extLst>
              <a:ext uri="{FF2B5EF4-FFF2-40B4-BE49-F238E27FC236}">
                <a16:creationId xmlns:a16="http://schemas.microsoft.com/office/drawing/2014/main" id="{FE6A8CFD-5474-D974-0186-F699DDCC1962}"/>
              </a:ext>
            </a:extLst>
          </p:cNvPr>
          <p:cNvSpPr txBox="1"/>
          <p:nvPr/>
        </p:nvSpPr>
        <p:spPr>
          <a:xfrm>
            <a:off x="3072496" y="4565473"/>
            <a:ext cx="1521846" cy="324846"/>
          </a:xfrm>
          <a:prstGeom prst="rect">
            <a:avLst/>
          </a:prstGeom>
        </p:spPr>
        <p:txBody>
          <a:bodyPr vert="horz" lIns="0" tIns="45720" rIns="91440" bIns="45720" rtlCol="0">
            <a:normAutofit/>
          </a:bodyPr>
          <a:lstStyle>
            <a:lvl1pPr marL="0" indent="0" algn="l" defTabSz="914400" rtl="0" eaLnBrk="1" latinLnBrk="0" hangingPunct="1">
              <a:lnSpc>
                <a:spcPct val="130000"/>
              </a:lnSpc>
              <a:spcBef>
                <a:spcPts val="1000"/>
              </a:spcBef>
              <a:buClr>
                <a:schemeClr val="accent3"/>
              </a:buClr>
              <a:buFont typeface="Wingdings" panose="05000000000000000000" pitchFamily="2" charset="2"/>
              <a:buNone/>
              <a:defRPr sz="1800" kern="1200" spc="50">
                <a:solidFill>
                  <a:schemeClr val="tx1">
                    <a:alpha val="60000"/>
                  </a:schemeClr>
                </a:solidFill>
                <a:latin typeface="+mn-lt"/>
                <a:ea typeface="+mn-ea"/>
                <a:cs typeface="+mn-cs"/>
              </a:defRPr>
            </a:lvl1pPr>
            <a:lvl2pPr marL="283464" indent="-283464" algn="l" defTabSz="914400" rtl="0" eaLnBrk="1" latinLnBrk="0" hangingPunct="1">
              <a:lnSpc>
                <a:spcPct val="130000"/>
              </a:lnSpc>
              <a:spcBef>
                <a:spcPts val="1000"/>
              </a:spcBef>
              <a:buFontTx/>
              <a:buNone/>
              <a:defRPr sz="1800" b="0" i="1" kern="1200" spc="50" baseline="0">
                <a:solidFill>
                  <a:schemeClr val="tx1">
                    <a:alpha val="60000"/>
                  </a:schemeClr>
                </a:solidFill>
                <a:latin typeface="+mn-lt"/>
                <a:ea typeface="+mn-ea"/>
                <a:cs typeface="+mn-cs"/>
              </a:defRPr>
            </a:lvl2pPr>
            <a:lvl3pPr marL="566928" indent="-283464" algn="l" defTabSz="914400" rtl="0" eaLnBrk="1" latinLnBrk="0" hangingPunct="1">
              <a:lnSpc>
                <a:spcPct val="130000"/>
              </a:lnSpc>
              <a:spcBef>
                <a:spcPts val="1000"/>
              </a:spcBef>
              <a:buClr>
                <a:schemeClr val="accent3"/>
              </a:buClr>
              <a:buFont typeface="Wingdings" panose="05000000000000000000" pitchFamily="2" charset="2"/>
              <a:buChar char=""/>
              <a:defRPr sz="1800" kern="1200" spc="50">
                <a:solidFill>
                  <a:schemeClr val="tx1">
                    <a:alpha val="60000"/>
                  </a:schemeClr>
                </a:solidFill>
                <a:latin typeface="+mn-lt"/>
                <a:ea typeface="+mn-ea"/>
                <a:cs typeface="+mn-cs"/>
              </a:defRPr>
            </a:lvl3pPr>
            <a:lvl4pPr marL="850392" indent="-283464" algn="l" defTabSz="914400" rtl="0" eaLnBrk="1" latinLnBrk="0" hangingPunct="1">
              <a:lnSpc>
                <a:spcPct val="130000"/>
              </a:lnSpc>
              <a:spcBef>
                <a:spcPts val="1000"/>
              </a:spcBef>
              <a:buClr>
                <a:schemeClr val="accent3"/>
              </a:buClr>
              <a:buFontTx/>
              <a:buNone/>
              <a:defRPr sz="1800" b="0" i="1" kern="1200" spc="50" baseline="0">
                <a:solidFill>
                  <a:schemeClr val="tx1">
                    <a:alpha val="60000"/>
                  </a:schemeClr>
                </a:solidFill>
                <a:latin typeface="+mn-lt"/>
                <a:ea typeface="+mn-ea"/>
                <a:cs typeface="+mn-cs"/>
              </a:defRPr>
            </a:lvl4pPr>
            <a:lvl5pPr marL="1371600" indent="-283464" algn="l" defTabSz="914400" rtl="0" eaLnBrk="1" latinLnBrk="0" hangingPunct="1">
              <a:lnSpc>
                <a:spcPct val="130000"/>
              </a:lnSpc>
              <a:spcBef>
                <a:spcPts val="1000"/>
              </a:spcBef>
              <a:buClr>
                <a:schemeClr val="accent3"/>
              </a:buClr>
              <a:buFont typeface="Wingdings" panose="05000000000000000000" pitchFamily="2" charset="2"/>
              <a:buChar char=""/>
              <a:defRPr sz="18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74320" indent="-91440">
              <a:buFont typeface="Arial" panose="020B0604020202020204" pitchFamily="34" charset="0"/>
              <a:buChar char="•"/>
            </a:pPr>
            <a:r>
              <a:rPr lang="en-US" sz="1100" dirty="0">
                <a:solidFill>
                  <a:srgbClr val="0070C0"/>
                </a:solidFill>
              </a:rPr>
              <a:t>ASP.NET Core</a:t>
            </a:r>
          </a:p>
        </p:txBody>
      </p:sp>
      <p:sp>
        <p:nvSpPr>
          <p:cNvPr id="2079" name="Content Placeholder 11">
            <a:extLst>
              <a:ext uri="{FF2B5EF4-FFF2-40B4-BE49-F238E27FC236}">
                <a16:creationId xmlns:a16="http://schemas.microsoft.com/office/drawing/2014/main" id="{713F61DA-5032-B3F7-3CA1-9524792AE8A4}"/>
              </a:ext>
            </a:extLst>
          </p:cNvPr>
          <p:cNvSpPr txBox="1"/>
          <p:nvPr/>
        </p:nvSpPr>
        <p:spPr>
          <a:xfrm>
            <a:off x="1826343" y="4565919"/>
            <a:ext cx="1386723" cy="324846"/>
          </a:xfrm>
          <a:prstGeom prst="rect">
            <a:avLst/>
          </a:prstGeom>
        </p:spPr>
        <p:txBody>
          <a:bodyPr vert="horz" lIns="0" tIns="45720" rIns="91440" bIns="45720" rtlCol="0">
            <a:normAutofit/>
          </a:bodyPr>
          <a:lstStyle>
            <a:lvl1pPr marL="0" indent="0" algn="l" defTabSz="914400" rtl="0" eaLnBrk="1" latinLnBrk="0" hangingPunct="1">
              <a:lnSpc>
                <a:spcPct val="130000"/>
              </a:lnSpc>
              <a:spcBef>
                <a:spcPts val="1000"/>
              </a:spcBef>
              <a:buClr>
                <a:schemeClr val="accent3"/>
              </a:buClr>
              <a:buFont typeface="Wingdings" panose="05000000000000000000" pitchFamily="2" charset="2"/>
              <a:buNone/>
              <a:defRPr sz="1800" kern="1200" spc="50">
                <a:solidFill>
                  <a:schemeClr val="tx1">
                    <a:alpha val="60000"/>
                  </a:schemeClr>
                </a:solidFill>
                <a:latin typeface="+mn-lt"/>
                <a:ea typeface="+mn-ea"/>
                <a:cs typeface="+mn-cs"/>
              </a:defRPr>
            </a:lvl1pPr>
            <a:lvl2pPr marL="283464" indent="-283464" algn="l" defTabSz="914400" rtl="0" eaLnBrk="1" latinLnBrk="0" hangingPunct="1">
              <a:lnSpc>
                <a:spcPct val="130000"/>
              </a:lnSpc>
              <a:spcBef>
                <a:spcPts val="1000"/>
              </a:spcBef>
              <a:buFontTx/>
              <a:buNone/>
              <a:defRPr sz="1800" b="0" i="1" kern="1200" spc="50" baseline="0">
                <a:solidFill>
                  <a:schemeClr val="tx1">
                    <a:alpha val="60000"/>
                  </a:schemeClr>
                </a:solidFill>
                <a:latin typeface="+mn-lt"/>
                <a:ea typeface="+mn-ea"/>
                <a:cs typeface="+mn-cs"/>
              </a:defRPr>
            </a:lvl2pPr>
            <a:lvl3pPr marL="566928" indent="-283464" algn="l" defTabSz="914400" rtl="0" eaLnBrk="1" latinLnBrk="0" hangingPunct="1">
              <a:lnSpc>
                <a:spcPct val="130000"/>
              </a:lnSpc>
              <a:spcBef>
                <a:spcPts val="1000"/>
              </a:spcBef>
              <a:buClr>
                <a:schemeClr val="accent3"/>
              </a:buClr>
              <a:buFont typeface="Wingdings" panose="05000000000000000000" pitchFamily="2" charset="2"/>
              <a:buChar char=""/>
              <a:defRPr sz="1800" kern="1200" spc="50">
                <a:solidFill>
                  <a:schemeClr val="tx1">
                    <a:alpha val="60000"/>
                  </a:schemeClr>
                </a:solidFill>
                <a:latin typeface="+mn-lt"/>
                <a:ea typeface="+mn-ea"/>
                <a:cs typeface="+mn-cs"/>
              </a:defRPr>
            </a:lvl3pPr>
            <a:lvl4pPr marL="850392" indent="-283464" algn="l" defTabSz="914400" rtl="0" eaLnBrk="1" latinLnBrk="0" hangingPunct="1">
              <a:lnSpc>
                <a:spcPct val="130000"/>
              </a:lnSpc>
              <a:spcBef>
                <a:spcPts val="1000"/>
              </a:spcBef>
              <a:buClr>
                <a:schemeClr val="accent3"/>
              </a:buClr>
              <a:buFontTx/>
              <a:buNone/>
              <a:defRPr sz="1800" b="0" i="1" kern="1200" spc="50" baseline="0">
                <a:solidFill>
                  <a:schemeClr val="tx1">
                    <a:alpha val="60000"/>
                  </a:schemeClr>
                </a:solidFill>
                <a:latin typeface="+mn-lt"/>
                <a:ea typeface="+mn-ea"/>
                <a:cs typeface="+mn-cs"/>
              </a:defRPr>
            </a:lvl4pPr>
            <a:lvl5pPr marL="1371600" indent="-283464" algn="l" defTabSz="914400" rtl="0" eaLnBrk="1" latinLnBrk="0" hangingPunct="1">
              <a:lnSpc>
                <a:spcPct val="130000"/>
              </a:lnSpc>
              <a:spcBef>
                <a:spcPts val="1000"/>
              </a:spcBef>
              <a:buClr>
                <a:schemeClr val="accent3"/>
              </a:buClr>
              <a:buFont typeface="Wingdings" panose="05000000000000000000" pitchFamily="2" charset="2"/>
              <a:buChar char=""/>
              <a:defRPr sz="18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74320" indent="-91440">
              <a:buFont typeface="Arial" panose="020B0604020202020204" pitchFamily="34" charset="0"/>
              <a:buChar char="•"/>
            </a:pPr>
            <a:r>
              <a:rPr lang="en-US" sz="1100" dirty="0">
                <a:solidFill>
                  <a:srgbClr val="0070C0"/>
                </a:solidFill>
              </a:rPr>
              <a:t>ASP.NET MVC</a:t>
            </a:r>
          </a:p>
        </p:txBody>
      </p:sp>
      <p:sp>
        <p:nvSpPr>
          <p:cNvPr id="2080" name="Rectangle 2079">
            <a:hlinkClick r:id="rId13"/>
            <a:extLst>
              <a:ext uri="{FF2B5EF4-FFF2-40B4-BE49-F238E27FC236}">
                <a16:creationId xmlns:a16="http://schemas.microsoft.com/office/drawing/2014/main" id="{B65C022E-BAC6-31E5-848A-C5079E80EC2C}"/>
              </a:ext>
            </a:extLst>
          </p:cNvPr>
          <p:cNvSpPr/>
          <p:nvPr/>
        </p:nvSpPr>
        <p:spPr>
          <a:xfrm>
            <a:off x="2111182" y="4652755"/>
            <a:ext cx="961314" cy="15208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1" name="Rectangle 2080">
            <a:hlinkClick r:id="rId14"/>
            <a:extLst>
              <a:ext uri="{FF2B5EF4-FFF2-40B4-BE49-F238E27FC236}">
                <a16:creationId xmlns:a16="http://schemas.microsoft.com/office/drawing/2014/main" id="{DECB01BB-6DC5-5526-CFAC-7B64BD13CEBC}"/>
              </a:ext>
            </a:extLst>
          </p:cNvPr>
          <p:cNvSpPr/>
          <p:nvPr/>
        </p:nvSpPr>
        <p:spPr>
          <a:xfrm>
            <a:off x="3341228" y="4652755"/>
            <a:ext cx="986043" cy="13536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82" name="Content Placeholder 11">
            <a:extLst>
              <a:ext uri="{FF2B5EF4-FFF2-40B4-BE49-F238E27FC236}">
                <a16:creationId xmlns:a16="http://schemas.microsoft.com/office/drawing/2014/main" id="{5213C848-5F26-FED7-F7DB-24DE2BE0F996}"/>
              </a:ext>
            </a:extLst>
          </p:cNvPr>
          <p:cNvSpPr txBox="1">
            <a:spLocks/>
          </p:cNvSpPr>
          <p:nvPr/>
        </p:nvSpPr>
        <p:spPr>
          <a:xfrm>
            <a:off x="2140169" y="5175674"/>
            <a:ext cx="734500" cy="324846"/>
          </a:xfrm>
          <a:prstGeom prst="rect">
            <a:avLst/>
          </a:prstGeom>
        </p:spPr>
        <p:txBody>
          <a:bodyPr vert="horz" lIns="0" tIns="45720" rIns="91440" bIns="45720" rtlCol="0">
            <a:normAutofit/>
          </a:bodyPr>
          <a:lstStyle>
            <a:lvl1pPr marL="0" indent="0" algn="l" defTabSz="914400" rtl="0" eaLnBrk="1" latinLnBrk="0" hangingPunct="1">
              <a:lnSpc>
                <a:spcPct val="130000"/>
              </a:lnSpc>
              <a:spcBef>
                <a:spcPts val="1000"/>
              </a:spcBef>
              <a:buClr>
                <a:schemeClr val="accent3"/>
              </a:buClr>
              <a:buFont typeface="Wingdings" panose="05000000000000000000" pitchFamily="2" charset="2"/>
              <a:buNone/>
              <a:defRPr sz="1800" kern="1200" spc="50">
                <a:solidFill>
                  <a:schemeClr val="tx1">
                    <a:alpha val="60000"/>
                  </a:schemeClr>
                </a:solidFill>
                <a:latin typeface="+mn-lt"/>
                <a:ea typeface="+mn-ea"/>
                <a:cs typeface="+mn-cs"/>
              </a:defRPr>
            </a:lvl1pPr>
            <a:lvl2pPr marL="283464" indent="-283464" algn="l" defTabSz="914400" rtl="0" eaLnBrk="1" latinLnBrk="0" hangingPunct="1">
              <a:lnSpc>
                <a:spcPct val="130000"/>
              </a:lnSpc>
              <a:spcBef>
                <a:spcPts val="1000"/>
              </a:spcBef>
              <a:buFontTx/>
              <a:buNone/>
              <a:defRPr sz="1800" b="0" i="1" kern="1200" spc="50" baseline="0">
                <a:solidFill>
                  <a:schemeClr val="tx1">
                    <a:alpha val="60000"/>
                  </a:schemeClr>
                </a:solidFill>
                <a:latin typeface="+mn-lt"/>
                <a:ea typeface="+mn-ea"/>
                <a:cs typeface="+mn-cs"/>
              </a:defRPr>
            </a:lvl2pPr>
            <a:lvl3pPr marL="566928" indent="-283464" algn="l" defTabSz="914400" rtl="0" eaLnBrk="1" latinLnBrk="0" hangingPunct="1">
              <a:lnSpc>
                <a:spcPct val="130000"/>
              </a:lnSpc>
              <a:spcBef>
                <a:spcPts val="1000"/>
              </a:spcBef>
              <a:buClr>
                <a:schemeClr val="accent3"/>
              </a:buClr>
              <a:buFont typeface="Wingdings" panose="05000000000000000000" pitchFamily="2" charset="2"/>
              <a:buChar char=""/>
              <a:defRPr sz="1800" kern="1200" spc="50">
                <a:solidFill>
                  <a:schemeClr val="tx1">
                    <a:alpha val="60000"/>
                  </a:schemeClr>
                </a:solidFill>
                <a:latin typeface="+mn-lt"/>
                <a:ea typeface="+mn-ea"/>
                <a:cs typeface="+mn-cs"/>
              </a:defRPr>
            </a:lvl3pPr>
            <a:lvl4pPr marL="850392" indent="-283464" algn="l" defTabSz="914400" rtl="0" eaLnBrk="1" latinLnBrk="0" hangingPunct="1">
              <a:lnSpc>
                <a:spcPct val="130000"/>
              </a:lnSpc>
              <a:spcBef>
                <a:spcPts val="1000"/>
              </a:spcBef>
              <a:buClr>
                <a:schemeClr val="accent3"/>
              </a:buClr>
              <a:buFontTx/>
              <a:buNone/>
              <a:defRPr sz="1800" b="0" i="1" kern="1200" spc="50" baseline="0">
                <a:solidFill>
                  <a:schemeClr val="tx1">
                    <a:alpha val="60000"/>
                  </a:schemeClr>
                </a:solidFill>
                <a:latin typeface="+mn-lt"/>
                <a:ea typeface="+mn-ea"/>
                <a:cs typeface="+mn-cs"/>
              </a:defRPr>
            </a:lvl4pPr>
            <a:lvl5pPr marL="1371600" indent="-283464" algn="l" defTabSz="914400" rtl="0" eaLnBrk="1" latinLnBrk="0" hangingPunct="1">
              <a:lnSpc>
                <a:spcPct val="130000"/>
              </a:lnSpc>
              <a:spcBef>
                <a:spcPts val="1000"/>
              </a:spcBef>
              <a:buClr>
                <a:schemeClr val="accent3"/>
              </a:buClr>
              <a:buFont typeface="Wingdings" panose="05000000000000000000" pitchFamily="2" charset="2"/>
              <a:buChar char=""/>
              <a:defRPr sz="18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74320" indent="-91440">
              <a:buFont typeface="Arial" panose="020B0604020202020204" pitchFamily="34" charset="0"/>
              <a:buChar char="•"/>
            </a:pPr>
            <a:r>
              <a:rPr lang="en-US" sz="1100" dirty="0">
                <a:solidFill>
                  <a:srgbClr val="0070C0"/>
                </a:solidFill>
              </a:rPr>
              <a:t>WPF</a:t>
            </a:r>
          </a:p>
        </p:txBody>
      </p:sp>
      <p:sp>
        <p:nvSpPr>
          <p:cNvPr id="2083" name="Content Placeholder 11">
            <a:extLst>
              <a:ext uri="{FF2B5EF4-FFF2-40B4-BE49-F238E27FC236}">
                <a16:creationId xmlns:a16="http://schemas.microsoft.com/office/drawing/2014/main" id="{5BE1DD40-FD75-C523-0652-2A07806D1E64}"/>
              </a:ext>
            </a:extLst>
          </p:cNvPr>
          <p:cNvSpPr txBox="1"/>
          <p:nvPr/>
        </p:nvSpPr>
        <p:spPr>
          <a:xfrm>
            <a:off x="1120587" y="5183337"/>
            <a:ext cx="1093517" cy="324846"/>
          </a:xfrm>
          <a:prstGeom prst="rect">
            <a:avLst/>
          </a:prstGeom>
        </p:spPr>
        <p:txBody>
          <a:bodyPr vert="horz" lIns="0" tIns="45720" rIns="91440" bIns="45720" rtlCol="0">
            <a:normAutofit/>
          </a:bodyPr>
          <a:lstStyle>
            <a:lvl1pPr marL="0" indent="0" algn="l" defTabSz="914400" rtl="0" eaLnBrk="1" latinLnBrk="0" hangingPunct="1">
              <a:lnSpc>
                <a:spcPct val="130000"/>
              </a:lnSpc>
              <a:spcBef>
                <a:spcPts val="1000"/>
              </a:spcBef>
              <a:buClr>
                <a:schemeClr val="accent3"/>
              </a:buClr>
              <a:buFont typeface="Wingdings" panose="05000000000000000000" pitchFamily="2" charset="2"/>
              <a:buNone/>
              <a:defRPr sz="1800" kern="1200" spc="50">
                <a:solidFill>
                  <a:schemeClr val="tx1">
                    <a:alpha val="60000"/>
                  </a:schemeClr>
                </a:solidFill>
                <a:latin typeface="+mn-lt"/>
                <a:ea typeface="+mn-ea"/>
                <a:cs typeface="+mn-cs"/>
              </a:defRPr>
            </a:lvl1pPr>
            <a:lvl2pPr marL="283464" indent="-283464" algn="l" defTabSz="914400" rtl="0" eaLnBrk="1" latinLnBrk="0" hangingPunct="1">
              <a:lnSpc>
                <a:spcPct val="130000"/>
              </a:lnSpc>
              <a:spcBef>
                <a:spcPts val="1000"/>
              </a:spcBef>
              <a:buFontTx/>
              <a:buNone/>
              <a:defRPr sz="1800" b="0" i="1" kern="1200" spc="50" baseline="0">
                <a:solidFill>
                  <a:schemeClr val="tx1">
                    <a:alpha val="60000"/>
                  </a:schemeClr>
                </a:solidFill>
                <a:latin typeface="+mn-lt"/>
                <a:ea typeface="+mn-ea"/>
                <a:cs typeface="+mn-cs"/>
              </a:defRPr>
            </a:lvl2pPr>
            <a:lvl3pPr marL="566928" indent="-283464" algn="l" defTabSz="914400" rtl="0" eaLnBrk="1" latinLnBrk="0" hangingPunct="1">
              <a:lnSpc>
                <a:spcPct val="130000"/>
              </a:lnSpc>
              <a:spcBef>
                <a:spcPts val="1000"/>
              </a:spcBef>
              <a:buClr>
                <a:schemeClr val="accent3"/>
              </a:buClr>
              <a:buFont typeface="Wingdings" panose="05000000000000000000" pitchFamily="2" charset="2"/>
              <a:buChar char=""/>
              <a:defRPr sz="1800" kern="1200" spc="50">
                <a:solidFill>
                  <a:schemeClr val="tx1">
                    <a:alpha val="60000"/>
                  </a:schemeClr>
                </a:solidFill>
                <a:latin typeface="+mn-lt"/>
                <a:ea typeface="+mn-ea"/>
                <a:cs typeface="+mn-cs"/>
              </a:defRPr>
            </a:lvl3pPr>
            <a:lvl4pPr marL="850392" indent="-283464" algn="l" defTabSz="914400" rtl="0" eaLnBrk="1" latinLnBrk="0" hangingPunct="1">
              <a:lnSpc>
                <a:spcPct val="130000"/>
              </a:lnSpc>
              <a:spcBef>
                <a:spcPts val="1000"/>
              </a:spcBef>
              <a:buClr>
                <a:schemeClr val="accent3"/>
              </a:buClr>
              <a:buFontTx/>
              <a:buNone/>
              <a:defRPr sz="1800" b="0" i="1" kern="1200" spc="50" baseline="0">
                <a:solidFill>
                  <a:schemeClr val="tx1">
                    <a:alpha val="60000"/>
                  </a:schemeClr>
                </a:solidFill>
                <a:latin typeface="+mn-lt"/>
                <a:ea typeface="+mn-ea"/>
                <a:cs typeface="+mn-cs"/>
              </a:defRPr>
            </a:lvl4pPr>
            <a:lvl5pPr marL="1371600" indent="-283464" algn="l" defTabSz="914400" rtl="0" eaLnBrk="1" latinLnBrk="0" hangingPunct="1">
              <a:lnSpc>
                <a:spcPct val="130000"/>
              </a:lnSpc>
              <a:spcBef>
                <a:spcPts val="1000"/>
              </a:spcBef>
              <a:buClr>
                <a:schemeClr val="accent3"/>
              </a:buClr>
              <a:buFont typeface="Wingdings" panose="05000000000000000000" pitchFamily="2" charset="2"/>
              <a:buChar char=""/>
              <a:defRPr sz="18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74320" indent="-91440">
              <a:buFont typeface="Arial" panose="020B0604020202020204" pitchFamily="34" charset="0"/>
              <a:buChar char="•"/>
            </a:pPr>
            <a:r>
              <a:rPr lang="en-US" sz="1100" dirty="0">
                <a:solidFill>
                  <a:srgbClr val="0070C0"/>
                </a:solidFill>
              </a:rPr>
              <a:t>WinForms</a:t>
            </a:r>
          </a:p>
        </p:txBody>
      </p:sp>
      <p:sp>
        <p:nvSpPr>
          <p:cNvPr id="2084" name="Rectangle 2083">
            <a:hlinkClick r:id="rId15"/>
            <a:extLst>
              <a:ext uri="{FF2B5EF4-FFF2-40B4-BE49-F238E27FC236}">
                <a16:creationId xmlns:a16="http://schemas.microsoft.com/office/drawing/2014/main" id="{C2958469-8E09-46DD-D9C6-193A494A3DF3}"/>
              </a:ext>
            </a:extLst>
          </p:cNvPr>
          <p:cNvSpPr/>
          <p:nvPr/>
        </p:nvSpPr>
        <p:spPr>
          <a:xfrm>
            <a:off x="1376680" y="5221881"/>
            <a:ext cx="734500" cy="21879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5" name="Rectangle 2084">
            <a:hlinkClick r:id="rId16"/>
            <a:extLst>
              <a:ext uri="{FF2B5EF4-FFF2-40B4-BE49-F238E27FC236}">
                <a16:creationId xmlns:a16="http://schemas.microsoft.com/office/drawing/2014/main" id="{6982B6A1-A00A-E237-DDD4-D3358489A0D8}"/>
              </a:ext>
            </a:extLst>
          </p:cNvPr>
          <p:cNvSpPr/>
          <p:nvPr/>
        </p:nvSpPr>
        <p:spPr>
          <a:xfrm>
            <a:off x="2423300" y="5221881"/>
            <a:ext cx="300967" cy="19316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6" name="Content Placeholder 11">
            <a:extLst>
              <a:ext uri="{FF2B5EF4-FFF2-40B4-BE49-F238E27FC236}">
                <a16:creationId xmlns:a16="http://schemas.microsoft.com/office/drawing/2014/main" id="{997A40EE-71C7-0CA1-E004-7711170D299B}"/>
              </a:ext>
            </a:extLst>
          </p:cNvPr>
          <p:cNvSpPr txBox="1">
            <a:spLocks/>
          </p:cNvSpPr>
          <p:nvPr/>
        </p:nvSpPr>
        <p:spPr>
          <a:xfrm>
            <a:off x="1128207" y="5411027"/>
            <a:ext cx="806274" cy="324846"/>
          </a:xfrm>
          <a:prstGeom prst="rect">
            <a:avLst/>
          </a:prstGeom>
        </p:spPr>
        <p:txBody>
          <a:bodyPr vert="horz" lIns="0" tIns="45720" rIns="91440" bIns="45720" rtlCol="0">
            <a:normAutofit/>
          </a:bodyPr>
          <a:lstStyle>
            <a:lvl1pPr marL="0" indent="0" algn="l" defTabSz="914400" rtl="0" eaLnBrk="1" latinLnBrk="0" hangingPunct="1">
              <a:lnSpc>
                <a:spcPct val="130000"/>
              </a:lnSpc>
              <a:spcBef>
                <a:spcPts val="1000"/>
              </a:spcBef>
              <a:buClr>
                <a:schemeClr val="accent3"/>
              </a:buClr>
              <a:buFont typeface="Wingdings" panose="05000000000000000000" pitchFamily="2" charset="2"/>
              <a:buNone/>
              <a:defRPr sz="1800" kern="1200" spc="50">
                <a:solidFill>
                  <a:schemeClr val="tx1">
                    <a:alpha val="60000"/>
                  </a:schemeClr>
                </a:solidFill>
                <a:latin typeface="+mn-lt"/>
                <a:ea typeface="+mn-ea"/>
                <a:cs typeface="+mn-cs"/>
              </a:defRPr>
            </a:lvl1pPr>
            <a:lvl2pPr marL="283464" indent="-283464" algn="l" defTabSz="914400" rtl="0" eaLnBrk="1" latinLnBrk="0" hangingPunct="1">
              <a:lnSpc>
                <a:spcPct val="130000"/>
              </a:lnSpc>
              <a:spcBef>
                <a:spcPts val="1000"/>
              </a:spcBef>
              <a:buFontTx/>
              <a:buNone/>
              <a:defRPr sz="1800" b="0" i="1" kern="1200" spc="50" baseline="0">
                <a:solidFill>
                  <a:schemeClr val="tx1">
                    <a:alpha val="60000"/>
                  </a:schemeClr>
                </a:solidFill>
                <a:latin typeface="+mn-lt"/>
                <a:ea typeface="+mn-ea"/>
                <a:cs typeface="+mn-cs"/>
              </a:defRPr>
            </a:lvl2pPr>
            <a:lvl3pPr marL="566928" indent="-283464" algn="l" defTabSz="914400" rtl="0" eaLnBrk="1" latinLnBrk="0" hangingPunct="1">
              <a:lnSpc>
                <a:spcPct val="130000"/>
              </a:lnSpc>
              <a:spcBef>
                <a:spcPts val="1000"/>
              </a:spcBef>
              <a:buClr>
                <a:schemeClr val="accent3"/>
              </a:buClr>
              <a:buFont typeface="Wingdings" panose="05000000000000000000" pitchFamily="2" charset="2"/>
              <a:buChar char=""/>
              <a:defRPr sz="1800" kern="1200" spc="50">
                <a:solidFill>
                  <a:schemeClr val="tx1">
                    <a:alpha val="60000"/>
                  </a:schemeClr>
                </a:solidFill>
                <a:latin typeface="+mn-lt"/>
                <a:ea typeface="+mn-ea"/>
                <a:cs typeface="+mn-cs"/>
              </a:defRPr>
            </a:lvl3pPr>
            <a:lvl4pPr marL="850392" indent="-283464" algn="l" defTabSz="914400" rtl="0" eaLnBrk="1" latinLnBrk="0" hangingPunct="1">
              <a:lnSpc>
                <a:spcPct val="130000"/>
              </a:lnSpc>
              <a:spcBef>
                <a:spcPts val="1000"/>
              </a:spcBef>
              <a:buClr>
                <a:schemeClr val="accent3"/>
              </a:buClr>
              <a:buFontTx/>
              <a:buNone/>
              <a:defRPr sz="1800" b="0" i="1" kern="1200" spc="50" baseline="0">
                <a:solidFill>
                  <a:schemeClr val="tx1">
                    <a:alpha val="60000"/>
                  </a:schemeClr>
                </a:solidFill>
                <a:latin typeface="+mn-lt"/>
                <a:ea typeface="+mn-ea"/>
                <a:cs typeface="+mn-cs"/>
              </a:defRPr>
            </a:lvl4pPr>
            <a:lvl5pPr marL="1371600" indent="-283464" algn="l" defTabSz="914400" rtl="0" eaLnBrk="1" latinLnBrk="0" hangingPunct="1">
              <a:lnSpc>
                <a:spcPct val="130000"/>
              </a:lnSpc>
              <a:spcBef>
                <a:spcPts val="1000"/>
              </a:spcBef>
              <a:buClr>
                <a:schemeClr val="accent3"/>
              </a:buClr>
              <a:buFont typeface="Wingdings" panose="05000000000000000000" pitchFamily="2" charset="2"/>
              <a:buChar char=""/>
              <a:defRPr sz="18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74320" indent="-91440">
              <a:buFont typeface="Arial" panose="020B0604020202020204" pitchFamily="34" charset="0"/>
              <a:buChar char="•"/>
            </a:pPr>
            <a:r>
              <a:rPr lang="en-US" sz="1100" dirty="0">
                <a:solidFill>
                  <a:srgbClr val="0070C0"/>
                </a:solidFill>
              </a:rPr>
              <a:t>UWP</a:t>
            </a:r>
          </a:p>
        </p:txBody>
      </p:sp>
      <p:sp>
        <p:nvSpPr>
          <p:cNvPr id="2087" name="Content Placeholder 11">
            <a:extLst>
              <a:ext uri="{FF2B5EF4-FFF2-40B4-BE49-F238E27FC236}">
                <a16:creationId xmlns:a16="http://schemas.microsoft.com/office/drawing/2014/main" id="{E1026965-5E2F-70EA-F7D6-F73BFFE53C5E}"/>
              </a:ext>
            </a:extLst>
          </p:cNvPr>
          <p:cNvSpPr txBox="1">
            <a:spLocks/>
          </p:cNvSpPr>
          <p:nvPr/>
        </p:nvSpPr>
        <p:spPr>
          <a:xfrm>
            <a:off x="4110679" y="5161050"/>
            <a:ext cx="1093517" cy="324846"/>
          </a:xfrm>
          <a:prstGeom prst="rect">
            <a:avLst/>
          </a:prstGeom>
        </p:spPr>
        <p:txBody>
          <a:bodyPr vert="horz" lIns="0" tIns="45720" rIns="91440" bIns="45720" rtlCol="0">
            <a:normAutofit/>
          </a:bodyPr>
          <a:lstStyle>
            <a:lvl1pPr marL="0" indent="0" algn="l" defTabSz="914400" rtl="0" eaLnBrk="1" latinLnBrk="0" hangingPunct="1">
              <a:lnSpc>
                <a:spcPct val="130000"/>
              </a:lnSpc>
              <a:spcBef>
                <a:spcPts val="1000"/>
              </a:spcBef>
              <a:buClr>
                <a:schemeClr val="accent3"/>
              </a:buClr>
              <a:buFont typeface="Wingdings" panose="05000000000000000000" pitchFamily="2" charset="2"/>
              <a:buNone/>
              <a:defRPr sz="1800" kern="1200" spc="50">
                <a:solidFill>
                  <a:schemeClr val="tx1">
                    <a:alpha val="60000"/>
                  </a:schemeClr>
                </a:solidFill>
                <a:latin typeface="+mn-lt"/>
                <a:ea typeface="+mn-ea"/>
                <a:cs typeface="+mn-cs"/>
              </a:defRPr>
            </a:lvl1pPr>
            <a:lvl2pPr marL="283464" indent="-283464" algn="l" defTabSz="914400" rtl="0" eaLnBrk="1" latinLnBrk="0" hangingPunct="1">
              <a:lnSpc>
                <a:spcPct val="130000"/>
              </a:lnSpc>
              <a:spcBef>
                <a:spcPts val="1000"/>
              </a:spcBef>
              <a:buFontTx/>
              <a:buNone/>
              <a:defRPr sz="1800" b="0" i="1" kern="1200" spc="50" baseline="0">
                <a:solidFill>
                  <a:schemeClr val="tx1">
                    <a:alpha val="60000"/>
                  </a:schemeClr>
                </a:solidFill>
                <a:latin typeface="+mn-lt"/>
                <a:ea typeface="+mn-ea"/>
                <a:cs typeface="+mn-cs"/>
              </a:defRPr>
            </a:lvl2pPr>
            <a:lvl3pPr marL="566928" indent="-283464" algn="l" defTabSz="914400" rtl="0" eaLnBrk="1" latinLnBrk="0" hangingPunct="1">
              <a:lnSpc>
                <a:spcPct val="130000"/>
              </a:lnSpc>
              <a:spcBef>
                <a:spcPts val="1000"/>
              </a:spcBef>
              <a:buClr>
                <a:schemeClr val="accent3"/>
              </a:buClr>
              <a:buFont typeface="Wingdings" panose="05000000000000000000" pitchFamily="2" charset="2"/>
              <a:buChar char=""/>
              <a:defRPr sz="1800" kern="1200" spc="50">
                <a:solidFill>
                  <a:schemeClr val="tx1">
                    <a:alpha val="60000"/>
                  </a:schemeClr>
                </a:solidFill>
                <a:latin typeface="+mn-lt"/>
                <a:ea typeface="+mn-ea"/>
                <a:cs typeface="+mn-cs"/>
              </a:defRPr>
            </a:lvl3pPr>
            <a:lvl4pPr marL="850392" indent="-283464" algn="l" defTabSz="914400" rtl="0" eaLnBrk="1" latinLnBrk="0" hangingPunct="1">
              <a:lnSpc>
                <a:spcPct val="130000"/>
              </a:lnSpc>
              <a:spcBef>
                <a:spcPts val="1000"/>
              </a:spcBef>
              <a:buClr>
                <a:schemeClr val="accent3"/>
              </a:buClr>
              <a:buFontTx/>
              <a:buNone/>
              <a:defRPr sz="1800" b="0" i="1" kern="1200" spc="50" baseline="0">
                <a:solidFill>
                  <a:schemeClr val="tx1">
                    <a:alpha val="60000"/>
                  </a:schemeClr>
                </a:solidFill>
                <a:latin typeface="+mn-lt"/>
                <a:ea typeface="+mn-ea"/>
                <a:cs typeface="+mn-cs"/>
              </a:defRPr>
            </a:lvl4pPr>
            <a:lvl5pPr marL="1371600" indent="-283464" algn="l" defTabSz="914400" rtl="0" eaLnBrk="1" latinLnBrk="0" hangingPunct="1">
              <a:lnSpc>
                <a:spcPct val="130000"/>
              </a:lnSpc>
              <a:spcBef>
                <a:spcPts val="1000"/>
              </a:spcBef>
              <a:buClr>
                <a:schemeClr val="accent3"/>
              </a:buClr>
              <a:buFont typeface="Wingdings" panose="05000000000000000000" pitchFamily="2" charset="2"/>
              <a:buChar char=""/>
              <a:defRPr sz="18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74320" indent="-91440">
              <a:buFont typeface="Arial" panose="020B0604020202020204" pitchFamily="34" charset="0"/>
              <a:buChar char="•"/>
            </a:pPr>
            <a:r>
              <a:rPr lang="en-US" sz="1100" dirty="0">
                <a:solidFill>
                  <a:srgbClr val="0070C0"/>
                </a:solidFill>
              </a:rPr>
              <a:t>Xamarin</a:t>
            </a:r>
          </a:p>
        </p:txBody>
      </p:sp>
      <p:sp>
        <p:nvSpPr>
          <p:cNvPr id="2088" name="Content Placeholder 11">
            <a:extLst>
              <a:ext uri="{FF2B5EF4-FFF2-40B4-BE49-F238E27FC236}">
                <a16:creationId xmlns:a16="http://schemas.microsoft.com/office/drawing/2014/main" id="{04C0B8E3-B0F1-D61E-9A71-9F6937B69D4B}"/>
              </a:ext>
            </a:extLst>
          </p:cNvPr>
          <p:cNvSpPr txBox="1">
            <a:spLocks/>
          </p:cNvSpPr>
          <p:nvPr/>
        </p:nvSpPr>
        <p:spPr>
          <a:xfrm>
            <a:off x="2719606" y="5179806"/>
            <a:ext cx="821545" cy="324846"/>
          </a:xfrm>
          <a:prstGeom prst="rect">
            <a:avLst/>
          </a:prstGeom>
        </p:spPr>
        <p:txBody>
          <a:bodyPr vert="horz" lIns="0" tIns="45720" rIns="91440" bIns="45720" rtlCol="0">
            <a:normAutofit/>
          </a:bodyPr>
          <a:lstStyle>
            <a:lvl1pPr marL="0" indent="0" algn="l" defTabSz="914400" rtl="0" eaLnBrk="1" latinLnBrk="0" hangingPunct="1">
              <a:lnSpc>
                <a:spcPct val="130000"/>
              </a:lnSpc>
              <a:spcBef>
                <a:spcPts val="1000"/>
              </a:spcBef>
              <a:buClr>
                <a:schemeClr val="accent3"/>
              </a:buClr>
              <a:buFont typeface="Wingdings" panose="05000000000000000000" pitchFamily="2" charset="2"/>
              <a:buNone/>
              <a:defRPr sz="1800" kern="1200" spc="50">
                <a:solidFill>
                  <a:schemeClr val="tx1">
                    <a:alpha val="60000"/>
                  </a:schemeClr>
                </a:solidFill>
                <a:latin typeface="+mn-lt"/>
                <a:ea typeface="+mn-ea"/>
                <a:cs typeface="+mn-cs"/>
              </a:defRPr>
            </a:lvl1pPr>
            <a:lvl2pPr marL="283464" indent="-283464" algn="l" defTabSz="914400" rtl="0" eaLnBrk="1" latinLnBrk="0" hangingPunct="1">
              <a:lnSpc>
                <a:spcPct val="130000"/>
              </a:lnSpc>
              <a:spcBef>
                <a:spcPts val="1000"/>
              </a:spcBef>
              <a:buFontTx/>
              <a:buNone/>
              <a:defRPr sz="1800" b="0" i="1" kern="1200" spc="50" baseline="0">
                <a:solidFill>
                  <a:schemeClr val="tx1">
                    <a:alpha val="60000"/>
                  </a:schemeClr>
                </a:solidFill>
                <a:latin typeface="+mn-lt"/>
                <a:ea typeface="+mn-ea"/>
                <a:cs typeface="+mn-cs"/>
              </a:defRPr>
            </a:lvl2pPr>
            <a:lvl3pPr marL="566928" indent="-283464" algn="l" defTabSz="914400" rtl="0" eaLnBrk="1" latinLnBrk="0" hangingPunct="1">
              <a:lnSpc>
                <a:spcPct val="130000"/>
              </a:lnSpc>
              <a:spcBef>
                <a:spcPts val="1000"/>
              </a:spcBef>
              <a:buClr>
                <a:schemeClr val="accent3"/>
              </a:buClr>
              <a:buFont typeface="Wingdings" panose="05000000000000000000" pitchFamily="2" charset="2"/>
              <a:buChar char=""/>
              <a:defRPr sz="1800" kern="1200" spc="50">
                <a:solidFill>
                  <a:schemeClr val="tx1">
                    <a:alpha val="60000"/>
                  </a:schemeClr>
                </a:solidFill>
                <a:latin typeface="+mn-lt"/>
                <a:ea typeface="+mn-ea"/>
                <a:cs typeface="+mn-cs"/>
              </a:defRPr>
            </a:lvl3pPr>
            <a:lvl4pPr marL="850392" indent="-283464" algn="l" defTabSz="914400" rtl="0" eaLnBrk="1" latinLnBrk="0" hangingPunct="1">
              <a:lnSpc>
                <a:spcPct val="130000"/>
              </a:lnSpc>
              <a:spcBef>
                <a:spcPts val="1000"/>
              </a:spcBef>
              <a:buClr>
                <a:schemeClr val="accent3"/>
              </a:buClr>
              <a:buFontTx/>
              <a:buNone/>
              <a:defRPr sz="1800" b="0" i="1" kern="1200" spc="50" baseline="0">
                <a:solidFill>
                  <a:schemeClr val="tx1">
                    <a:alpha val="60000"/>
                  </a:schemeClr>
                </a:solidFill>
                <a:latin typeface="+mn-lt"/>
                <a:ea typeface="+mn-ea"/>
                <a:cs typeface="+mn-cs"/>
              </a:defRPr>
            </a:lvl4pPr>
            <a:lvl5pPr marL="1371600" indent="-283464" algn="l" defTabSz="914400" rtl="0" eaLnBrk="1" latinLnBrk="0" hangingPunct="1">
              <a:lnSpc>
                <a:spcPct val="130000"/>
              </a:lnSpc>
              <a:spcBef>
                <a:spcPts val="1000"/>
              </a:spcBef>
              <a:buClr>
                <a:schemeClr val="accent3"/>
              </a:buClr>
              <a:buFont typeface="Wingdings" panose="05000000000000000000" pitchFamily="2" charset="2"/>
              <a:buChar char=""/>
              <a:defRPr sz="18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74320" indent="-91440">
              <a:buFont typeface="Arial" panose="020B0604020202020204" pitchFamily="34" charset="0"/>
              <a:buChar char="•"/>
            </a:pPr>
            <a:r>
              <a:rPr lang="en-US" sz="1100" dirty="0" err="1">
                <a:solidFill>
                  <a:srgbClr val="0070C0"/>
                </a:solidFill>
              </a:rPr>
              <a:t>WinUI</a:t>
            </a:r>
            <a:endParaRPr lang="en-US" sz="1100" dirty="0">
              <a:solidFill>
                <a:srgbClr val="0070C0"/>
              </a:solidFill>
            </a:endParaRPr>
          </a:p>
        </p:txBody>
      </p:sp>
      <p:sp>
        <p:nvSpPr>
          <p:cNvPr id="2089" name="Rectangle 2088">
            <a:hlinkClick r:id="rId17"/>
            <a:extLst>
              <a:ext uri="{FF2B5EF4-FFF2-40B4-BE49-F238E27FC236}">
                <a16:creationId xmlns:a16="http://schemas.microsoft.com/office/drawing/2014/main" id="{C9B0B102-52C3-F3FD-230D-21FE92EB1820}"/>
              </a:ext>
            </a:extLst>
          </p:cNvPr>
          <p:cNvSpPr/>
          <p:nvPr/>
        </p:nvSpPr>
        <p:spPr>
          <a:xfrm>
            <a:off x="3007360" y="5257800"/>
            <a:ext cx="389952" cy="15724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0" name="Content Placeholder 11">
            <a:extLst>
              <a:ext uri="{FF2B5EF4-FFF2-40B4-BE49-F238E27FC236}">
                <a16:creationId xmlns:a16="http://schemas.microsoft.com/office/drawing/2014/main" id="{CD22F14F-559C-0C28-E73D-D2AC38483AB1}"/>
              </a:ext>
            </a:extLst>
          </p:cNvPr>
          <p:cNvSpPr txBox="1"/>
          <p:nvPr/>
        </p:nvSpPr>
        <p:spPr>
          <a:xfrm>
            <a:off x="3399740" y="5170993"/>
            <a:ext cx="1093517" cy="324846"/>
          </a:xfrm>
          <a:prstGeom prst="rect">
            <a:avLst/>
          </a:prstGeom>
        </p:spPr>
        <p:txBody>
          <a:bodyPr vert="horz" lIns="0" tIns="45720" rIns="91440" bIns="45720" rtlCol="0">
            <a:normAutofit/>
          </a:bodyPr>
          <a:lstStyle>
            <a:lvl1pPr marL="0" indent="0" algn="l" defTabSz="914400" rtl="0" eaLnBrk="1" latinLnBrk="0" hangingPunct="1">
              <a:lnSpc>
                <a:spcPct val="130000"/>
              </a:lnSpc>
              <a:spcBef>
                <a:spcPts val="1000"/>
              </a:spcBef>
              <a:buClr>
                <a:schemeClr val="accent3"/>
              </a:buClr>
              <a:buFont typeface="Wingdings" panose="05000000000000000000" pitchFamily="2" charset="2"/>
              <a:buNone/>
              <a:defRPr sz="1800" kern="1200" spc="50">
                <a:solidFill>
                  <a:schemeClr val="tx1">
                    <a:alpha val="60000"/>
                  </a:schemeClr>
                </a:solidFill>
                <a:latin typeface="+mn-lt"/>
                <a:ea typeface="+mn-ea"/>
                <a:cs typeface="+mn-cs"/>
              </a:defRPr>
            </a:lvl1pPr>
            <a:lvl2pPr marL="283464" indent="-283464" algn="l" defTabSz="914400" rtl="0" eaLnBrk="1" latinLnBrk="0" hangingPunct="1">
              <a:lnSpc>
                <a:spcPct val="130000"/>
              </a:lnSpc>
              <a:spcBef>
                <a:spcPts val="1000"/>
              </a:spcBef>
              <a:buFontTx/>
              <a:buNone/>
              <a:defRPr sz="1800" b="0" i="1" kern="1200" spc="50" baseline="0">
                <a:solidFill>
                  <a:schemeClr val="tx1">
                    <a:alpha val="60000"/>
                  </a:schemeClr>
                </a:solidFill>
                <a:latin typeface="+mn-lt"/>
                <a:ea typeface="+mn-ea"/>
                <a:cs typeface="+mn-cs"/>
              </a:defRPr>
            </a:lvl2pPr>
            <a:lvl3pPr marL="566928" indent="-283464" algn="l" defTabSz="914400" rtl="0" eaLnBrk="1" latinLnBrk="0" hangingPunct="1">
              <a:lnSpc>
                <a:spcPct val="130000"/>
              </a:lnSpc>
              <a:spcBef>
                <a:spcPts val="1000"/>
              </a:spcBef>
              <a:buClr>
                <a:schemeClr val="accent3"/>
              </a:buClr>
              <a:buFont typeface="Wingdings" panose="05000000000000000000" pitchFamily="2" charset="2"/>
              <a:buChar char=""/>
              <a:defRPr sz="1800" kern="1200" spc="50">
                <a:solidFill>
                  <a:schemeClr val="tx1">
                    <a:alpha val="60000"/>
                  </a:schemeClr>
                </a:solidFill>
                <a:latin typeface="+mn-lt"/>
                <a:ea typeface="+mn-ea"/>
                <a:cs typeface="+mn-cs"/>
              </a:defRPr>
            </a:lvl3pPr>
            <a:lvl4pPr marL="850392" indent="-283464" algn="l" defTabSz="914400" rtl="0" eaLnBrk="1" latinLnBrk="0" hangingPunct="1">
              <a:lnSpc>
                <a:spcPct val="130000"/>
              </a:lnSpc>
              <a:spcBef>
                <a:spcPts val="1000"/>
              </a:spcBef>
              <a:buClr>
                <a:schemeClr val="accent3"/>
              </a:buClr>
              <a:buFontTx/>
              <a:buNone/>
              <a:defRPr sz="1800" b="0" i="1" kern="1200" spc="50" baseline="0">
                <a:solidFill>
                  <a:schemeClr val="tx1">
                    <a:alpha val="60000"/>
                  </a:schemeClr>
                </a:solidFill>
                <a:latin typeface="+mn-lt"/>
                <a:ea typeface="+mn-ea"/>
                <a:cs typeface="+mn-cs"/>
              </a:defRPr>
            </a:lvl4pPr>
            <a:lvl5pPr marL="1371600" indent="-283464" algn="l" defTabSz="914400" rtl="0" eaLnBrk="1" latinLnBrk="0" hangingPunct="1">
              <a:lnSpc>
                <a:spcPct val="130000"/>
              </a:lnSpc>
              <a:spcBef>
                <a:spcPts val="1000"/>
              </a:spcBef>
              <a:buClr>
                <a:schemeClr val="accent3"/>
              </a:buClr>
              <a:buFont typeface="Wingdings" panose="05000000000000000000" pitchFamily="2" charset="2"/>
              <a:buChar char=""/>
              <a:defRPr sz="18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74320" indent="-91440">
              <a:buFont typeface="Arial" panose="020B0604020202020204" pitchFamily="34" charset="0"/>
              <a:buChar char="•"/>
            </a:pPr>
            <a:r>
              <a:rPr lang="en-US" sz="1100" dirty="0">
                <a:solidFill>
                  <a:srgbClr val="0070C0"/>
                </a:solidFill>
              </a:rPr>
              <a:t>Flutter</a:t>
            </a:r>
          </a:p>
        </p:txBody>
      </p:sp>
      <p:sp>
        <p:nvSpPr>
          <p:cNvPr id="2091" name="Rectangle 2090">
            <a:hlinkClick r:id="rId12"/>
            <a:extLst>
              <a:ext uri="{FF2B5EF4-FFF2-40B4-BE49-F238E27FC236}">
                <a16:creationId xmlns:a16="http://schemas.microsoft.com/office/drawing/2014/main" id="{0360CE41-6C06-2961-6D86-FAC34181A293}"/>
              </a:ext>
            </a:extLst>
          </p:cNvPr>
          <p:cNvSpPr/>
          <p:nvPr/>
        </p:nvSpPr>
        <p:spPr>
          <a:xfrm>
            <a:off x="3698862" y="5278198"/>
            <a:ext cx="406083" cy="13282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92" name="Rectangle 2091">
            <a:hlinkClick r:id="rId18"/>
            <a:extLst>
              <a:ext uri="{FF2B5EF4-FFF2-40B4-BE49-F238E27FC236}">
                <a16:creationId xmlns:a16="http://schemas.microsoft.com/office/drawing/2014/main" id="{CF1D9E0E-BBCB-2601-7ED7-0A28F6F43D47}"/>
              </a:ext>
            </a:extLst>
          </p:cNvPr>
          <p:cNvSpPr/>
          <p:nvPr/>
        </p:nvSpPr>
        <p:spPr>
          <a:xfrm>
            <a:off x="4374776" y="5256432"/>
            <a:ext cx="594674" cy="13282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3" name="Rectangle 2092">
            <a:hlinkClick r:id="rId19"/>
            <a:extLst>
              <a:ext uri="{FF2B5EF4-FFF2-40B4-BE49-F238E27FC236}">
                <a16:creationId xmlns:a16="http://schemas.microsoft.com/office/drawing/2014/main" id="{E9F95D26-859C-1D11-2DD0-3DBA7D872465}"/>
              </a:ext>
            </a:extLst>
          </p:cNvPr>
          <p:cNvSpPr/>
          <p:nvPr/>
        </p:nvSpPr>
        <p:spPr>
          <a:xfrm>
            <a:off x="1393289" y="5504652"/>
            <a:ext cx="333909" cy="17516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4" name="Content Placeholder 11">
            <a:extLst>
              <a:ext uri="{FF2B5EF4-FFF2-40B4-BE49-F238E27FC236}">
                <a16:creationId xmlns:a16="http://schemas.microsoft.com/office/drawing/2014/main" id="{9D69DA31-BFC9-EAE2-42D5-095DEB2818A3}"/>
              </a:ext>
            </a:extLst>
          </p:cNvPr>
          <p:cNvSpPr txBox="1">
            <a:spLocks/>
          </p:cNvSpPr>
          <p:nvPr/>
        </p:nvSpPr>
        <p:spPr>
          <a:xfrm>
            <a:off x="1721535" y="5411196"/>
            <a:ext cx="1182994" cy="324846"/>
          </a:xfrm>
          <a:prstGeom prst="rect">
            <a:avLst/>
          </a:prstGeom>
        </p:spPr>
        <p:txBody>
          <a:bodyPr vert="horz" lIns="0" tIns="45720" rIns="91440" bIns="45720" rtlCol="0">
            <a:normAutofit/>
          </a:bodyPr>
          <a:lstStyle>
            <a:lvl1pPr marL="0" indent="0" algn="l" defTabSz="914400" rtl="0" eaLnBrk="1" latinLnBrk="0" hangingPunct="1">
              <a:lnSpc>
                <a:spcPct val="130000"/>
              </a:lnSpc>
              <a:spcBef>
                <a:spcPts val="1000"/>
              </a:spcBef>
              <a:buClr>
                <a:schemeClr val="accent3"/>
              </a:buClr>
              <a:buFont typeface="Wingdings" panose="05000000000000000000" pitchFamily="2" charset="2"/>
              <a:buNone/>
              <a:defRPr sz="1800" kern="1200" spc="50">
                <a:solidFill>
                  <a:schemeClr val="tx1">
                    <a:alpha val="60000"/>
                  </a:schemeClr>
                </a:solidFill>
                <a:latin typeface="+mn-lt"/>
                <a:ea typeface="+mn-ea"/>
                <a:cs typeface="+mn-cs"/>
              </a:defRPr>
            </a:lvl1pPr>
            <a:lvl2pPr marL="283464" indent="-283464" algn="l" defTabSz="914400" rtl="0" eaLnBrk="1" latinLnBrk="0" hangingPunct="1">
              <a:lnSpc>
                <a:spcPct val="130000"/>
              </a:lnSpc>
              <a:spcBef>
                <a:spcPts val="1000"/>
              </a:spcBef>
              <a:buFontTx/>
              <a:buNone/>
              <a:defRPr sz="1800" b="0" i="1" kern="1200" spc="50" baseline="0">
                <a:solidFill>
                  <a:schemeClr val="tx1">
                    <a:alpha val="60000"/>
                  </a:schemeClr>
                </a:solidFill>
                <a:latin typeface="+mn-lt"/>
                <a:ea typeface="+mn-ea"/>
                <a:cs typeface="+mn-cs"/>
              </a:defRPr>
            </a:lvl2pPr>
            <a:lvl3pPr marL="566928" indent="-283464" algn="l" defTabSz="914400" rtl="0" eaLnBrk="1" latinLnBrk="0" hangingPunct="1">
              <a:lnSpc>
                <a:spcPct val="130000"/>
              </a:lnSpc>
              <a:spcBef>
                <a:spcPts val="1000"/>
              </a:spcBef>
              <a:buClr>
                <a:schemeClr val="accent3"/>
              </a:buClr>
              <a:buFont typeface="Wingdings" panose="05000000000000000000" pitchFamily="2" charset="2"/>
              <a:buChar char=""/>
              <a:defRPr sz="1800" kern="1200" spc="50">
                <a:solidFill>
                  <a:schemeClr val="tx1">
                    <a:alpha val="60000"/>
                  </a:schemeClr>
                </a:solidFill>
                <a:latin typeface="+mn-lt"/>
                <a:ea typeface="+mn-ea"/>
                <a:cs typeface="+mn-cs"/>
              </a:defRPr>
            </a:lvl3pPr>
            <a:lvl4pPr marL="850392" indent="-283464" algn="l" defTabSz="914400" rtl="0" eaLnBrk="1" latinLnBrk="0" hangingPunct="1">
              <a:lnSpc>
                <a:spcPct val="130000"/>
              </a:lnSpc>
              <a:spcBef>
                <a:spcPts val="1000"/>
              </a:spcBef>
              <a:buClr>
                <a:schemeClr val="accent3"/>
              </a:buClr>
              <a:buFontTx/>
              <a:buNone/>
              <a:defRPr sz="1800" b="0" i="1" kern="1200" spc="50" baseline="0">
                <a:solidFill>
                  <a:schemeClr val="tx1">
                    <a:alpha val="60000"/>
                  </a:schemeClr>
                </a:solidFill>
                <a:latin typeface="+mn-lt"/>
                <a:ea typeface="+mn-ea"/>
                <a:cs typeface="+mn-cs"/>
              </a:defRPr>
            </a:lvl4pPr>
            <a:lvl5pPr marL="1371600" indent="-283464" algn="l" defTabSz="914400" rtl="0" eaLnBrk="1" latinLnBrk="0" hangingPunct="1">
              <a:lnSpc>
                <a:spcPct val="130000"/>
              </a:lnSpc>
              <a:spcBef>
                <a:spcPts val="1000"/>
              </a:spcBef>
              <a:buClr>
                <a:schemeClr val="accent3"/>
              </a:buClr>
              <a:buFont typeface="Wingdings" panose="05000000000000000000" pitchFamily="2" charset="2"/>
              <a:buChar char=""/>
              <a:defRPr sz="18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74320" indent="-91440">
              <a:buFont typeface="Arial" panose="020B0604020202020204" pitchFamily="34" charset="0"/>
              <a:buChar char="•"/>
            </a:pPr>
            <a:r>
              <a:rPr lang="en-US" sz="1100" dirty="0">
                <a:solidFill>
                  <a:srgbClr val="0070C0"/>
                </a:solidFill>
              </a:rPr>
              <a:t>.NET MAUI</a:t>
            </a:r>
          </a:p>
        </p:txBody>
      </p:sp>
      <p:sp>
        <p:nvSpPr>
          <p:cNvPr id="2095" name="Rectangle 2094">
            <a:hlinkClick r:id="rId20"/>
            <a:extLst>
              <a:ext uri="{FF2B5EF4-FFF2-40B4-BE49-F238E27FC236}">
                <a16:creationId xmlns:a16="http://schemas.microsoft.com/office/drawing/2014/main" id="{E1603B4A-A4A0-879E-B87C-926C0B74CCDE}"/>
              </a:ext>
            </a:extLst>
          </p:cNvPr>
          <p:cNvSpPr/>
          <p:nvPr/>
        </p:nvSpPr>
        <p:spPr>
          <a:xfrm>
            <a:off x="1987768" y="5504652"/>
            <a:ext cx="783344" cy="17516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6" name="Content Placeholder 11">
            <a:extLst>
              <a:ext uri="{FF2B5EF4-FFF2-40B4-BE49-F238E27FC236}">
                <a16:creationId xmlns:a16="http://schemas.microsoft.com/office/drawing/2014/main" id="{42B58CD1-42C9-A5BE-EE16-5D410C4B52D5}"/>
              </a:ext>
            </a:extLst>
          </p:cNvPr>
          <p:cNvSpPr txBox="1">
            <a:spLocks/>
          </p:cNvSpPr>
          <p:nvPr/>
        </p:nvSpPr>
        <p:spPr>
          <a:xfrm>
            <a:off x="1130028" y="6081606"/>
            <a:ext cx="1093517" cy="324846"/>
          </a:xfrm>
          <a:prstGeom prst="rect">
            <a:avLst/>
          </a:prstGeom>
        </p:spPr>
        <p:txBody>
          <a:bodyPr vert="horz" lIns="0" tIns="45720" rIns="91440" bIns="45720" rtlCol="0">
            <a:normAutofit/>
          </a:bodyPr>
          <a:lstStyle>
            <a:lvl1pPr marL="0" indent="0" algn="l" defTabSz="914400" rtl="0" eaLnBrk="1" latinLnBrk="0" hangingPunct="1">
              <a:lnSpc>
                <a:spcPct val="130000"/>
              </a:lnSpc>
              <a:spcBef>
                <a:spcPts val="1000"/>
              </a:spcBef>
              <a:buClr>
                <a:schemeClr val="accent3"/>
              </a:buClr>
              <a:buFont typeface="Wingdings" panose="05000000000000000000" pitchFamily="2" charset="2"/>
              <a:buNone/>
              <a:defRPr sz="1800" kern="1200" spc="50">
                <a:solidFill>
                  <a:schemeClr val="tx1">
                    <a:alpha val="60000"/>
                  </a:schemeClr>
                </a:solidFill>
                <a:latin typeface="+mn-lt"/>
                <a:ea typeface="+mn-ea"/>
                <a:cs typeface="+mn-cs"/>
              </a:defRPr>
            </a:lvl1pPr>
            <a:lvl2pPr marL="283464" indent="-283464" algn="l" defTabSz="914400" rtl="0" eaLnBrk="1" latinLnBrk="0" hangingPunct="1">
              <a:lnSpc>
                <a:spcPct val="130000"/>
              </a:lnSpc>
              <a:spcBef>
                <a:spcPts val="1000"/>
              </a:spcBef>
              <a:buFontTx/>
              <a:buNone/>
              <a:defRPr sz="1800" b="0" i="1" kern="1200" spc="50" baseline="0">
                <a:solidFill>
                  <a:schemeClr val="tx1">
                    <a:alpha val="60000"/>
                  </a:schemeClr>
                </a:solidFill>
                <a:latin typeface="+mn-lt"/>
                <a:ea typeface="+mn-ea"/>
                <a:cs typeface="+mn-cs"/>
              </a:defRPr>
            </a:lvl2pPr>
            <a:lvl3pPr marL="566928" indent="-283464" algn="l" defTabSz="914400" rtl="0" eaLnBrk="1" latinLnBrk="0" hangingPunct="1">
              <a:lnSpc>
                <a:spcPct val="130000"/>
              </a:lnSpc>
              <a:spcBef>
                <a:spcPts val="1000"/>
              </a:spcBef>
              <a:buClr>
                <a:schemeClr val="accent3"/>
              </a:buClr>
              <a:buFont typeface="Wingdings" panose="05000000000000000000" pitchFamily="2" charset="2"/>
              <a:buChar char=""/>
              <a:defRPr sz="1800" kern="1200" spc="50">
                <a:solidFill>
                  <a:schemeClr val="tx1">
                    <a:alpha val="60000"/>
                  </a:schemeClr>
                </a:solidFill>
                <a:latin typeface="+mn-lt"/>
                <a:ea typeface="+mn-ea"/>
                <a:cs typeface="+mn-cs"/>
              </a:defRPr>
            </a:lvl3pPr>
            <a:lvl4pPr marL="850392" indent="-283464" algn="l" defTabSz="914400" rtl="0" eaLnBrk="1" latinLnBrk="0" hangingPunct="1">
              <a:lnSpc>
                <a:spcPct val="130000"/>
              </a:lnSpc>
              <a:spcBef>
                <a:spcPts val="1000"/>
              </a:spcBef>
              <a:buClr>
                <a:schemeClr val="accent3"/>
              </a:buClr>
              <a:buFontTx/>
              <a:buNone/>
              <a:defRPr sz="1800" b="0" i="1" kern="1200" spc="50" baseline="0">
                <a:solidFill>
                  <a:schemeClr val="tx1">
                    <a:alpha val="60000"/>
                  </a:schemeClr>
                </a:solidFill>
                <a:latin typeface="+mn-lt"/>
                <a:ea typeface="+mn-ea"/>
                <a:cs typeface="+mn-cs"/>
              </a:defRPr>
            </a:lvl4pPr>
            <a:lvl5pPr marL="1371600" indent="-283464" algn="l" defTabSz="914400" rtl="0" eaLnBrk="1" latinLnBrk="0" hangingPunct="1">
              <a:lnSpc>
                <a:spcPct val="130000"/>
              </a:lnSpc>
              <a:spcBef>
                <a:spcPts val="1000"/>
              </a:spcBef>
              <a:buClr>
                <a:schemeClr val="accent3"/>
              </a:buClr>
              <a:buFont typeface="Wingdings" panose="05000000000000000000" pitchFamily="2" charset="2"/>
              <a:buChar char=""/>
              <a:defRPr sz="18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74320" indent="-91440">
              <a:buFont typeface="Arial" panose="020B0604020202020204" pitchFamily="34" charset="0"/>
              <a:buChar char="•"/>
            </a:pPr>
            <a:r>
              <a:rPr lang="en-US" sz="1100" dirty="0">
                <a:solidFill>
                  <a:srgbClr val="0070C0"/>
                </a:solidFill>
              </a:rPr>
              <a:t>Xamarin</a:t>
            </a:r>
          </a:p>
        </p:txBody>
      </p:sp>
      <p:sp>
        <p:nvSpPr>
          <p:cNvPr id="2097" name="Rectangle 2096">
            <a:hlinkClick r:id="rId18"/>
            <a:extLst>
              <a:ext uri="{FF2B5EF4-FFF2-40B4-BE49-F238E27FC236}">
                <a16:creationId xmlns:a16="http://schemas.microsoft.com/office/drawing/2014/main" id="{3F76F415-C8BF-3F47-6F42-5693DE2EAD3F}"/>
              </a:ext>
            </a:extLst>
          </p:cNvPr>
          <p:cNvSpPr/>
          <p:nvPr/>
        </p:nvSpPr>
        <p:spPr>
          <a:xfrm>
            <a:off x="1411581" y="6177614"/>
            <a:ext cx="594674" cy="13282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8" name="Content Placeholder 11">
            <a:extLst>
              <a:ext uri="{FF2B5EF4-FFF2-40B4-BE49-F238E27FC236}">
                <a16:creationId xmlns:a16="http://schemas.microsoft.com/office/drawing/2014/main" id="{9A99A5A8-EF62-9B09-4B28-3D609BBBBF3B}"/>
              </a:ext>
            </a:extLst>
          </p:cNvPr>
          <p:cNvSpPr txBox="1"/>
          <p:nvPr/>
        </p:nvSpPr>
        <p:spPr>
          <a:xfrm>
            <a:off x="2006255" y="6080566"/>
            <a:ext cx="1093517" cy="324846"/>
          </a:xfrm>
          <a:prstGeom prst="rect">
            <a:avLst/>
          </a:prstGeom>
        </p:spPr>
        <p:txBody>
          <a:bodyPr vert="horz" lIns="0" tIns="45720" rIns="91440" bIns="45720" rtlCol="0">
            <a:normAutofit/>
          </a:bodyPr>
          <a:lstStyle>
            <a:lvl1pPr marL="0" indent="0" algn="l" defTabSz="914400" rtl="0" eaLnBrk="1" latinLnBrk="0" hangingPunct="1">
              <a:lnSpc>
                <a:spcPct val="130000"/>
              </a:lnSpc>
              <a:spcBef>
                <a:spcPts val="1000"/>
              </a:spcBef>
              <a:buClr>
                <a:schemeClr val="accent3"/>
              </a:buClr>
              <a:buFont typeface="Wingdings" panose="05000000000000000000" pitchFamily="2" charset="2"/>
              <a:buNone/>
              <a:defRPr sz="1800" kern="1200" spc="50">
                <a:solidFill>
                  <a:schemeClr val="tx1">
                    <a:alpha val="60000"/>
                  </a:schemeClr>
                </a:solidFill>
                <a:latin typeface="+mn-lt"/>
                <a:ea typeface="+mn-ea"/>
                <a:cs typeface="+mn-cs"/>
              </a:defRPr>
            </a:lvl1pPr>
            <a:lvl2pPr marL="283464" indent="-283464" algn="l" defTabSz="914400" rtl="0" eaLnBrk="1" latinLnBrk="0" hangingPunct="1">
              <a:lnSpc>
                <a:spcPct val="130000"/>
              </a:lnSpc>
              <a:spcBef>
                <a:spcPts val="1000"/>
              </a:spcBef>
              <a:buFontTx/>
              <a:buNone/>
              <a:defRPr sz="1800" b="0" i="1" kern="1200" spc="50" baseline="0">
                <a:solidFill>
                  <a:schemeClr val="tx1">
                    <a:alpha val="60000"/>
                  </a:schemeClr>
                </a:solidFill>
                <a:latin typeface="+mn-lt"/>
                <a:ea typeface="+mn-ea"/>
                <a:cs typeface="+mn-cs"/>
              </a:defRPr>
            </a:lvl2pPr>
            <a:lvl3pPr marL="566928" indent="-283464" algn="l" defTabSz="914400" rtl="0" eaLnBrk="1" latinLnBrk="0" hangingPunct="1">
              <a:lnSpc>
                <a:spcPct val="130000"/>
              </a:lnSpc>
              <a:spcBef>
                <a:spcPts val="1000"/>
              </a:spcBef>
              <a:buClr>
                <a:schemeClr val="accent3"/>
              </a:buClr>
              <a:buFont typeface="Wingdings" panose="05000000000000000000" pitchFamily="2" charset="2"/>
              <a:buChar char=""/>
              <a:defRPr sz="1800" kern="1200" spc="50">
                <a:solidFill>
                  <a:schemeClr val="tx1">
                    <a:alpha val="60000"/>
                  </a:schemeClr>
                </a:solidFill>
                <a:latin typeface="+mn-lt"/>
                <a:ea typeface="+mn-ea"/>
                <a:cs typeface="+mn-cs"/>
              </a:defRPr>
            </a:lvl3pPr>
            <a:lvl4pPr marL="850392" indent="-283464" algn="l" defTabSz="914400" rtl="0" eaLnBrk="1" latinLnBrk="0" hangingPunct="1">
              <a:lnSpc>
                <a:spcPct val="130000"/>
              </a:lnSpc>
              <a:spcBef>
                <a:spcPts val="1000"/>
              </a:spcBef>
              <a:buClr>
                <a:schemeClr val="accent3"/>
              </a:buClr>
              <a:buFontTx/>
              <a:buNone/>
              <a:defRPr sz="1800" b="0" i="1" kern="1200" spc="50" baseline="0">
                <a:solidFill>
                  <a:schemeClr val="tx1">
                    <a:alpha val="60000"/>
                  </a:schemeClr>
                </a:solidFill>
                <a:latin typeface="+mn-lt"/>
                <a:ea typeface="+mn-ea"/>
                <a:cs typeface="+mn-cs"/>
              </a:defRPr>
            </a:lvl4pPr>
            <a:lvl5pPr marL="1371600" indent="-283464" algn="l" defTabSz="914400" rtl="0" eaLnBrk="1" latinLnBrk="0" hangingPunct="1">
              <a:lnSpc>
                <a:spcPct val="130000"/>
              </a:lnSpc>
              <a:spcBef>
                <a:spcPts val="1000"/>
              </a:spcBef>
              <a:buClr>
                <a:schemeClr val="accent3"/>
              </a:buClr>
              <a:buFont typeface="Wingdings" panose="05000000000000000000" pitchFamily="2" charset="2"/>
              <a:buChar char=""/>
              <a:defRPr sz="18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74320" indent="-91440">
              <a:buFont typeface="Arial" panose="020B0604020202020204" pitchFamily="34" charset="0"/>
              <a:buChar char="•"/>
            </a:pPr>
            <a:r>
              <a:rPr lang="en-US" sz="1100" dirty="0">
                <a:solidFill>
                  <a:srgbClr val="0070C0"/>
                </a:solidFill>
              </a:rPr>
              <a:t>Flutter</a:t>
            </a:r>
          </a:p>
        </p:txBody>
      </p:sp>
      <p:sp>
        <p:nvSpPr>
          <p:cNvPr id="2099" name="Rectangle 2098">
            <a:hlinkClick r:id="rId12"/>
            <a:extLst>
              <a:ext uri="{FF2B5EF4-FFF2-40B4-BE49-F238E27FC236}">
                <a16:creationId xmlns:a16="http://schemas.microsoft.com/office/drawing/2014/main" id="{03AB04EA-8FE3-004B-492F-EABB79F76B30}"/>
              </a:ext>
            </a:extLst>
          </p:cNvPr>
          <p:cNvSpPr/>
          <p:nvPr/>
        </p:nvSpPr>
        <p:spPr>
          <a:xfrm>
            <a:off x="2302056" y="6184422"/>
            <a:ext cx="406083" cy="13282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00" name="Content Placeholder 11">
            <a:extLst>
              <a:ext uri="{FF2B5EF4-FFF2-40B4-BE49-F238E27FC236}">
                <a16:creationId xmlns:a16="http://schemas.microsoft.com/office/drawing/2014/main" id="{5A7336D8-5B88-DB8D-56D8-35D6C2797CAE}"/>
              </a:ext>
            </a:extLst>
          </p:cNvPr>
          <p:cNvSpPr txBox="1">
            <a:spLocks/>
          </p:cNvSpPr>
          <p:nvPr/>
        </p:nvSpPr>
        <p:spPr>
          <a:xfrm>
            <a:off x="2724267" y="6080566"/>
            <a:ext cx="806274" cy="324846"/>
          </a:xfrm>
          <a:prstGeom prst="rect">
            <a:avLst/>
          </a:prstGeom>
        </p:spPr>
        <p:txBody>
          <a:bodyPr vert="horz" lIns="0" tIns="45720" rIns="91440" bIns="45720" rtlCol="0">
            <a:normAutofit/>
          </a:bodyPr>
          <a:lstStyle>
            <a:lvl1pPr marL="0" indent="0" algn="l" defTabSz="914400" rtl="0" eaLnBrk="1" latinLnBrk="0" hangingPunct="1">
              <a:lnSpc>
                <a:spcPct val="130000"/>
              </a:lnSpc>
              <a:spcBef>
                <a:spcPts val="1000"/>
              </a:spcBef>
              <a:buClr>
                <a:schemeClr val="accent3"/>
              </a:buClr>
              <a:buFont typeface="Wingdings" panose="05000000000000000000" pitchFamily="2" charset="2"/>
              <a:buNone/>
              <a:defRPr sz="1800" kern="1200" spc="50">
                <a:solidFill>
                  <a:schemeClr val="tx1">
                    <a:alpha val="60000"/>
                  </a:schemeClr>
                </a:solidFill>
                <a:latin typeface="+mn-lt"/>
                <a:ea typeface="+mn-ea"/>
                <a:cs typeface="+mn-cs"/>
              </a:defRPr>
            </a:lvl1pPr>
            <a:lvl2pPr marL="283464" indent="-283464" algn="l" defTabSz="914400" rtl="0" eaLnBrk="1" latinLnBrk="0" hangingPunct="1">
              <a:lnSpc>
                <a:spcPct val="130000"/>
              </a:lnSpc>
              <a:spcBef>
                <a:spcPts val="1000"/>
              </a:spcBef>
              <a:buFontTx/>
              <a:buNone/>
              <a:defRPr sz="1800" b="0" i="1" kern="1200" spc="50" baseline="0">
                <a:solidFill>
                  <a:schemeClr val="tx1">
                    <a:alpha val="60000"/>
                  </a:schemeClr>
                </a:solidFill>
                <a:latin typeface="+mn-lt"/>
                <a:ea typeface="+mn-ea"/>
                <a:cs typeface="+mn-cs"/>
              </a:defRPr>
            </a:lvl2pPr>
            <a:lvl3pPr marL="566928" indent="-283464" algn="l" defTabSz="914400" rtl="0" eaLnBrk="1" latinLnBrk="0" hangingPunct="1">
              <a:lnSpc>
                <a:spcPct val="130000"/>
              </a:lnSpc>
              <a:spcBef>
                <a:spcPts val="1000"/>
              </a:spcBef>
              <a:buClr>
                <a:schemeClr val="accent3"/>
              </a:buClr>
              <a:buFont typeface="Wingdings" panose="05000000000000000000" pitchFamily="2" charset="2"/>
              <a:buChar char=""/>
              <a:defRPr sz="1800" kern="1200" spc="50">
                <a:solidFill>
                  <a:schemeClr val="tx1">
                    <a:alpha val="60000"/>
                  </a:schemeClr>
                </a:solidFill>
                <a:latin typeface="+mn-lt"/>
                <a:ea typeface="+mn-ea"/>
                <a:cs typeface="+mn-cs"/>
              </a:defRPr>
            </a:lvl3pPr>
            <a:lvl4pPr marL="850392" indent="-283464" algn="l" defTabSz="914400" rtl="0" eaLnBrk="1" latinLnBrk="0" hangingPunct="1">
              <a:lnSpc>
                <a:spcPct val="130000"/>
              </a:lnSpc>
              <a:spcBef>
                <a:spcPts val="1000"/>
              </a:spcBef>
              <a:buClr>
                <a:schemeClr val="accent3"/>
              </a:buClr>
              <a:buFontTx/>
              <a:buNone/>
              <a:defRPr sz="1800" b="0" i="1" kern="1200" spc="50" baseline="0">
                <a:solidFill>
                  <a:schemeClr val="tx1">
                    <a:alpha val="60000"/>
                  </a:schemeClr>
                </a:solidFill>
                <a:latin typeface="+mn-lt"/>
                <a:ea typeface="+mn-ea"/>
                <a:cs typeface="+mn-cs"/>
              </a:defRPr>
            </a:lvl4pPr>
            <a:lvl5pPr marL="1371600" indent="-283464" algn="l" defTabSz="914400" rtl="0" eaLnBrk="1" latinLnBrk="0" hangingPunct="1">
              <a:lnSpc>
                <a:spcPct val="130000"/>
              </a:lnSpc>
              <a:spcBef>
                <a:spcPts val="1000"/>
              </a:spcBef>
              <a:buClr>
                <a:schemeClr val="accent3"/>
              </a:buClr>
              <a:buFont typeface="Wingdings" panose="05000000000000000000" pitchFamily="2" charset="2"/>
              <a:buChar char=""/>
              <a:defRPr sz="18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74320" indent="-91440">
              <a:buFont typeface="Arial" panose="020B0604020202020204" pitchFamily="34" charset="0"/>
              <a:buChar char="•"/>
            </a:pPr>
            <a:r>
              <a:rPr lang="en-US" sz="1100" dirty="0">
                <a:solidFill>
                  <a:srgbClr val="0070C0"/>
                </a:solidFill>
              </a:rPr>
              <a:t>UWP</a:t>
            </a:r>
          </a:p>
        </p:txBody>
      </p:sp>
      <p:sp>
        <p:nvSpPr>
          <p:cNvPr id="2101" name="Rectangle 2100">
            <a:hlinkClick r:id="rId19"/>
            <a:extLst>
              <a:ext uri="{FF2B5EF4-FFF2-40B4-BE49-F238E27FC236}">
                <a16:creationId xmlns:a16="http://schemas.microsoft.com/office/drawing/2014/main" id="{8CE50A9D-771B-5A23-822D-FA8EED727691}"/>
              </a:ext>
            </a:extLst>
          </p:cNvPr>
          <p:cNvSpPr/>
          <p:nvPr/>
        </p:nvSpPr>
        <p:spPr>
          <a:xfrm>
            <a:off x="2981247" y="6147043"/>
            <a:ext cx="333909" cy="17516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2" name="Rectangle 2101">
            <a:hlinkClick r:id="rId21"/>
            <a:extLst>
              <a:ext uri="{FF2B5EF4-FFF2-40B4-BE49-F238E27FC236}">
                <a16:creationId xmlns:a16="http://schemas.microsoft.com/office/drawing/2014/main" id="{B812CA6A-D864-90E6-C022-1DC8CDF54A2D}"/>
              </a:ext>
            </a:extLst>
          </p:cNvPr>
          <p:cNvSpPr/>
          <p:nvPr/>
        </p:nvSpPr>
        <p:spPr>
          <a:xfrm>
            <a:off x="3630312" y="6186803"/>
            <a:ext cx="691373" cy="11237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3" name="Content Placeholder 11">
            <a:extLst>
              <a:ext uri="{FF2B5EF4-FFF2-40B4-BE49-F238E27FC236}">
                <a16:creationId xmlns:a16="http://schemas.microsoft.com/office/drawing/2014/main" id="{6A3F3569-6AD9-D521-2B3B-5FA1FAB2F969}"/>
              </a:ext>
            </a:extLst>
          </p:cNvPr>
          <p:cNvSpPr txBox="1"/>
          <p:nvPr/>
        </p:nvSpPr>
        <p:spPr>
          <a:xfrm>
            <a:off x="3342439" y="6080566"/>
            <a:ext cx="1093517" cy="324846"/>
          </a:xfrm>
          <a:prstGeom prst="rect">
            <a:avLst/>
          </a:prstGeom>
        </p:spPr>
        <p:txBody>
          <a:bodyPr vert="horz" lIns="0" tIns="45720" rIns="91440" bIns="45720" rtlCol="0">
            <a:normAutofit/>
          </a:bodyPr>
          <a:lstStyle>
            <a:lvl1pPr marL="0" indent="0" algn="l" defTabSz="914400" rtl="0" eaLnBrk="1" latinLnBrk="0" hangingPunct="1">
              <a:lnSpc>
                <a:spcPct val="130000"/>
              </a:lnSpc>
              <a:spcBef>
                <a:spcPts val="1000"/>
              </a:spcBef>
              <a:buClr>
                <a:schemeClr val="accent3"/>
              </a:buClr>
              <a:buFont typeface="Wingdings" panose="05000000000000000000" pitchFamily="2" charset="2"/>
              <a:buNone/>
              <a:defRPr sz="1800" kern="1200" spc="50">
                <a:solidFill>
                  <a:schemeClr val="tx1">
                    <a:alpha val="60000"/>
                  </a:schemeClr>
                </a:solidFill>
                <a:latin typeface="+mn-lt"/>
                <a:ea typeface="+mn-ea"/>
                <a:cs typeface="+mn-cs"/>
              </a:defRPr>
            </a:lvl1pPr>
            <a:lvl2pPr marL="283464" indent="-283464" algn="l" defTabSz="914400" rtl="0" eaLnBrk="1" latinLnBrk="0" hangingPunct="1">
              <a:lnSpc>
                <a:spcPct val="130000"/>
              </a:lnSpc>
              <a:spcBef>
                <a:spcPts val="1000"/>
              </a:spcBef>
              <a:buFontTx/>
              <a:buNone/>
              <a:defRPr sz="1800" b="0" i="1" kern="1200" spc="50" baseline="0">
                <a:solidFill>
                  <a:schemeClr val="tx1">
                    <a:alpha val="60000"/>
                  </a:schemeClr>
                </a:solidFill>
                <a:latin typeface="+mn-lt"/>
                <a:ea typeface="+mn-ea"/>
                <a:cs typeface="+mn-cs"/>
              </a:defRPr>
            </a:lvl2pPr>
            <a:lvl3pPr marL="566928" indent="-283464" algn="l" defTabSz="914400" rtl="0" eaLnBrk="1" latinLnBrk="0" hangingPunct="1">
              <a:lnSpc>
                <a:spcPct val="130000"/>
              </a:lnSpc>
              <a:spcBef>
                <a:spcPts val="1000"/>
              </a:spcBef>
              <a:buClr>
                <a:schemeClr val="accent3"/>
              </a:buClr>
              <a:buFont typeface="Wingdings" panose="05000000000000000000" pitchFamily="2" charset="2"/>
              <a:buChar char=""/>
              <a:defRPr sz="1800" kern="1200" spc="50">
                <a:solidFill>
                  <a:schemeClr val="tx1">
                    <a:alpha val="60000"/>
                  </a:schemeClr>
                </a:solidFill>
                <a:latin typeface="+mn-lt"/>
                <a:ea typeface="+mn-ea"/>
                <a:cs typeface="+mn-cs"/>
              </a:defRPr>
            </a:lvl3pPr>
            <a:lvl4pPr marL="850392" indent="-283464" algn="l" defTabSz="914400" rtl="0" eaLnBrk="1" latinLnBrk="0" hangingPunct="1">
              <a:lnSpc>
                <a:spcPct val="130000"/>
              </a:lnSpc>
              <a:spcBef>
                <a:spcPts val="1000"/>
              </a:spcBef>
              <a:buClr>
                <a:schemeClr val="accent3"/>
              </a:buClr>
              <a:buFontTx/>
              <a:buNone/>
              <a:defRPr sz="1800" b="0" i="1" kern="1200" spc="50" baseline="0">
                <a:solidFill>
                  <a:schemeClr val="tx1">
                    <a:alpha val="60000"/>
                  </a:schemeClr>
                </a:solidFill>
                <a:latin typeface="+mn-lt"/>
                <a:ea typeface="+mn-ea"/>
                <a:cs typeface="+mn-cs"/>
              </a:defRPr>
            </a:lvl4pPr>
            <a:lvl5pPr marL="1371600" indent="-283464" algn="l" defTabSz="914400" rtl="0" eaLnBrk="1" latinLnBrk="0" hangingPunct="1">
              <a:lnSpc>
                <a:spcPct val="130000"/>
              </a:lnSpc>
              <a:spcBef>
                <a:spcPts val="1000"/>
              </a:spcBef>
              <a:buClr>
                <a:schemeClr val="accent3"/>
              </a:buClr>
              <a:buFont typeface="Wingdings" panose="05000000000000000000" pitchFamily="2" charset="2"/>
              <a:buChar char=""/>
              <a:defRPr sz="18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74320" indent="-91440">
              <a:buFont typeface="Arial" panose="020B0604020202020204" pitchFamily="34" charset="0"/>
              <a:buChar char="•"/>
            </a:pPr>
            <a:r>
              <a:rPr lang="en-US" sz="1100" dirty="0">
                <a:solidFill>
                  <a:srgbClr val="0070C0"/>
                </a:solidFill>
              </a:rPr>
              <a:t>JavaScript</a:t>
            </a:r>
          </a:p>
        </p:txBody>
      </p:sp>
      <p:sp>
        <p:nvSpPr>
          <p:cNvPr id="2104" name="Content Placeholder 11">
            <a:extLst>
              <a:ext uri="{FF2B5EF4-FFF2-40B4-BE49-F238E27FC236}">
                <a16:creationId xmlns:a16="http://schemas.microsoft.com/office/drawing/2014/main" id="{4F9E4408-1E90-26D8-9377-B7F9173AEEC0}"/>
              </a:ext>
            </a:extLst>
          </p:cNvPr>
          <p:cNvSpPr txBox="1">
            <a:spLocks/>
          </p:cNvSpPr>
          <p:nvPr/>
        </p:nvSpPr>
        <p:spPr>
          <a:xfrm>
            <a:off x="4321685" y="6080589"/>
            <a:ext cx="1182994" cy="324846"/>
          </a:xfrm>
          <a:prstGeom prst="rect">
            <a:avLst/>
          </a:prstGeom>
        </p:spPr>
        <p:txBody>
          <a:bodyPr vert="horz" lIns="0" tIns="45720" rIns="91440" bIns="45720" rtlCol="0">
            <a:normAutofit/>
          </a:bodyPr>
          <a:lstStyle>
            <a:lvl1pPr marL="0" indent="0" algn="l" defTabSz="914400" rtl="0" eaLnBrk="1" latinLnBrk="0" hangingPunct="1">
              <a:lnSpc>
                <a:spcPct val="130000"/>
              </a:lnSpc>
              <a:spcBef>
                <a:spcPts val="1000"/>
              </a:spcBef>
              <a:buClr>
                <a:schemeClr val="accent3"/>
              </a:buClr>
              <a:buFont typeface="Wingdings" panose="05000000000000000000" pitchFamily="2" charset="2"/>
              <a:buNone/>
              <a:defRPr sz="1800" kern="1200" spc="50">
                <a:solidFill>
                  <a:schemeClr val="tx1">
                    <a:alpha val="60000"/>
                  </a:schemeClr>
                </a:solidFill>
                <a:latin typeface="+mn-lt"/>
                <a:ea typeface="+mn-ea"/>
                <a:cs typeface="+mn-cs"/>
              </a:defRPr>
            </a:lvl1pPr>
            <a:lvl2pPr marL="283464" indent="-283464" algn="l" defTabSz="914400" rtl="0" eaLnBrk="1" latinLnBrk="0" hangingPunct="1">
              <a:lnSpc>
                <a:spcPct val="130000"/>
              </a:lnSpc>
              <a:spcBef>
                <a:spcPts val="1000"/>
              </a:spcBef>
              <a:buFontTx/>
              <a:buNone/>
              <a:defRPr sz="1800" b="0" i="1" kern="1200" spc="50" baseline="0">
                <a:solidFill>
                  <a:schemeClr val="tx1">
                    <a:alpha val="60000"/>
                  </a:schemeClr>
                </a:solidFill>
                <a:latin typeface="+mn-lt"/>
                <a:ea typeface="+mn-ea"/>
                <a:cs typeface="+mn-cs"/>
              </a:defRPr>
            </a:lvl2pPr>
            <a:lvl3pPr marL="566928" indent="-283464" algn="l" defTabSz="914400" rtl="0" eaLnBrk="1" latinLnBrk="0" hangingPunct="1">
              <a:lnSpc>
                <a:spcPct val="130000"/>
              </a:lnSpc>
              <a:spcBef>
                <a:spcPts val="1000"/>
              </a:spcBef>
              <a:buClr>
                <a:schemeClr val="accent3"/>
              </a:buClr>
              <a:buFont typeface="Wingdings" panose="05000000000000000000" pitchFamily="2" charset="2"/>
              <a:buChar char=""/>
              <a:defRPr sz="1800" kern="1200" spc="50">
                <a:solidFill>
                  <a:schemeClr val="tx1">
                    <a:alpha val="60000"/>
                  </a:schemeClr>
                </a:solidFill>
                <a:latin typeface="+mn-lt"/>
                <a:ea typeface="+mn-ea"/>
                <a:cs typeface="+mn-cs"/>
              </a:defRPr>
            </a:lvl3pPr>
            <a:lvl4pPr marL="850392" indent="-283464" algn="l" defTabSz="914400" rtl="0" eaLnBrk="1" latinLnBrk="0" hangingPunct="1">
              <a:lnSpc>
                <a:spcPct val="130000"/>
              </a:lnSpc>
              <a:spcBef>
                <a:spcPts val="1000"/>
              </a:spcBef>
              <a:buClr>
                <a:schemeClr val="accent3"/>
              </a:buClr>
              <a:buFontTx/>
              <a:buNone/>
              <a:defRPr sz="1800" b="0" i="1" kern="1200" spc="50" baseline="0">
                <a:solidFill>
                  <a:schemeClr val="tx1">
                    <a:alpha val="60000"/>
                  </a:schemeClr>
                </a:solidFill>
                <a:latin typeface="+mn-lt"/>
                <a:ea typeface="+mn-ea"/>
                <a:cs typeface="+mn-cs"/>
              </a:defRPr>
            </a:lvl4pPr>
            <a:lvl5pPr marL="1371600" indent="-283464" algn="l" defTabSz="914400" rtl="0" eaLnBrk="1" latinLnBrk="0" hangingPunct="1">
              <a:lnSpc>
                <a:spcPct val="130000"/>
              </a:lnSpc>
              <a:spcBef>
                <a:spcPts val="1000"/>
              </a:spcBef>
              <a:buClr>
                <a:schemeClr val="accent3"/>
              </a:buClr>
              <a:buFont typeface="Wingdings" panose="05000000000000000000" pitchFamily="2" charset="2"/>
              <a:buChar char=""/>
              <a:defRPr sz="18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74320" indent="-91440">
              <a:buFont typeface="Arial" panose="020B0604020202020204" pitchFamily="34" charset="0"/>
              <a:buChar char="•"/>
            </a:pPr>
            <a:r>
              <a:rPr lang="en-US" sz="1100" dirty="0">
                <a:solidFill>
                  <a:srgbClr val="0070C0"/>
                </a:solidFill>
              </a:rPr>
              <a:t>.NET MAUI</a:t>
            </a:r>
          </a:p>
        </p:txBody>
      </p:sp>
      <p:sp>
        <p:nvSpPr>
          <p:cNvPr id="2105" name="Rectangle 2104">
            <a:hlinkClick r:id="rId20"/>
            <a:extLst>
              <a:ext uri="{FF2B5EF4-FFF2-40B4-BE49-F238E27FC236}">
                <a16:creationId xmlns:a16="http://schemas.microsoft.com/office/drawing/2014/main" id="{A0C9987D-345B-CC9B-FE97-6B6A79A1A2DB}"/>
              </a:ext>
            </a:extLst>
          </p:cNvPr>
          <p:cNvSpPr/>
          <p:nvPr/>
        </p:nvSpPr>
        <p:spPr>
          <a:xfrm>
            <a:off x="4593274" y="6147421"/>
            <a:ext cx="783344" cy="17516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9" name="Rectangle 1038">
            <a:hlinkClick r:id="rId7"/>
            <a:extLst>
              <a:ext uri="{FF2B5EF4-FFF2-40B4-BE49-F238E27FC236}">
                <a16:creationId xmlns:a16="http://schemas.microsoft.com/office/drawing/2014/main" id="{FA90596D-61F9-354F-A802-544234671E1D}"/>
              </a:ext>
            </a:extLst>
          </p:cNvPr>
          <p:cNvSpPr/>
          <p:nvPr/>
        </p:nvSpPr>
        <p:spPr>
          <a:xfrm>
            <a:off x="3627786" y="6177614"/>
            <a:ext cx="691373" cy="11237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01929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7F9A0-D364-C129-711E-DB39F65EEDBD}"/>
              </a:ext>
            </a:extLst>
          </p:cNvPr>
          <p:cNvSpPr>
            <a:spLocks noGrp="1"/>
          </p:cNvSpPr>
          <p:nvPr>
            <p:ph type="title"/>
          </p:nvPr>
        </p:nvSpPr>
        <p:spPr>
          <a:xfrm>
            <a:off x="568164" y="1030941"/>
            <a:ext cx="2049530" cy="643800"/>
          </a:xfrm>
        </p:spPr>
        <p:txBody>
          <a:bodyPr/>
          <a:lstStyle/>
          <a:p>
            <a:r>
              <a:rPr lang="en-US" dirty="0" err="1">
                <a:latin typeface="+mn-lt"/>
              </a:rPr>
              <a:t>ListView</a:t>
            </a:r>
            <a:endParaRPr lang="en-US" dirty="0">
              <a:latin typeface="+mn-lt"/>
            </a:endParaRPr>
          </a:p>
        </p:txBody>
      </p:sp>
      <p:sp>
        <p:nvSpPr>
          <p:cNvPr id="12" name="Content Placeholder 11">
            <a:extLst>
              <a:ext uri="{FF2B5EF4-FFF2-40B4-BE49-F238E27FC236}">
                <a16:creationId xmlns:a16="http://schemas.microsoft.com/office/drawing/2014/main" id="{09A860AE-836A-6B3C-D663-F6B253827540}"/>
              </a:ext>
            </a:extLst>
          </p:cNvPr>
          <p:cNvSpPr>
            <a:spLocks noGrp="1"/>
          </p:cNvSpPr>
          <p:nvPr>
            <p:ph sz="half" idx="12"/>
          </p:nvPr>
        </p:nvSpPr>
        <p:spPr>
          <a:xfrm>
            <a:off x="568163" y="1736120"/>
            <a:ext cx="6490363" cy="2059888"/>
          </a:xfrm>
        </p:spPr>
        <p:txBody>
          <a:bodyPr>
            <a:normAutofit/>
          </a:bodyPr>
          <a:lstStyle/>
          <a:p>
            <a:r>
              <a:rPr lang="en-US" sz="1600" b="0" i="0" dirty="0">
                <a:solidFill>
                  <a:srgbClr val="1A1A1A"/>
                </a:solidFill>
                <a:effectLst/>
                <a:latin typeface="Open Sans" panose="020B0606030504020204" pitchFamily="34" charset="0"/>
              </a:rPr>
              <a:t>The </a:t>
            </a:r>
            <a:r>
              <a:rPr lang="en-US" sz="1600" b="0" i="0" dirty="0" err="1">
                <a:solidFill>
                  <a:srgbClr val="1A1A1A"/>
                </a:solidFill>
                <a:effectLst/>
                <a:latin typeface="Open Sans" panose="020B0606030504020204" pitchFamily="34" charset="0"/>
              </a:rPr>
              <a:t>ListView</a:t>
            </a:r>
            <a:r>
              <a:rPr lang="en-US" sz="1600" b="0" i="0" dirty="0">
                <a:solidFill>
                  <a:srgbClr val="1A1A1A"/>
                </a:solidFill>
                <a:effectLst/>
                <a:latin typeface="Open Sans" panose="020B0606030504020204" pitchFamily="34" charset="0"/>
              </a:rPr>
              <a:t> renders a set of data items with UI views or custom templates. It has many features like grouping, sorting, filtering, paging, swiping, multiple selection, drag and drop, and different layout types. The </a:t>
            </a:r>
            <a:r>
              <a:rPr lang="en-US" sz="1600" b="0" i="0" dirty="0" err="1">
                <a:solidFill>
                  <a:srgbClr val="1A1A1A"/>
                </a:solidFill>
                <a:effectLst/>
                <a:latin typeface="Open Sans" panose="020B0606030504020204" pitchFamily="34" charset="0"/>
              </a:rPr>
              <a:t>ListView</a:t>
            </a:r>
            <a:r>
              <a:rPr lang="en-US" sz="1600" b="0" i="0" dirty="0">
                <a:solidFill>
                  <a:srgbClr val="1A1A1A"/>
                </a:solidFill>
                <a:effectLst/>
                <a:latin typeface="Open Sans" panose="020B0606030504020204" pitchFamily="34" charset="0"/>
              </a:rPr>
              <a:t> control has been optimized to work with large amounts of data.</a:t>
            </a:r>
            <a:endParaRPr lang="en-US" sz="1600" dirty="0"/>
          </a:p>
        </p:txBody>
      </p:sp>
      <p:sp>
        <p:nvSpPr>
          <p:cNvPr id="3" name="Title 1">
            <a:extLst>
              <a:ext uri="{FF2B5EF4-FFF2-40B4-BE49-F238E27FC236}">
                <a16:creationId xmlns:a16="http://schemas.microsoft.com/office/drawing/2014/main" id="{F784C335-056B-78B2-7C27-FFAA3AD34515}"/>
              </a:ext>
            </a:extLst>
          </p:cNvPr>
          <p:cNvSpPr txBox="1">
            <a:spLocks/>
          </p:cNvSpPr>
          <p:nvPr/>
        </p:nvSpPr>
        <p:spPr>
          <a:xfrm>
            <a:off x="568164" y="3791507"/>
            <a:ext cx="2488801" cy="413204"/>
          </a:xfrm>
          <a:prstGeom prst="rect">
            <a:avLst/>
          </a:prstGeom>
        </p:spPr>
        <p:txBody>
          <a:bodyPr vert="horz" lIns="0" tIns="45720" rIns="91440" bIns="45720" rtlCol="0" anchor="b" anchorCtr="0">
            <a:normAutofit fontScale="40000" lnSpcReduction="20000"/>
          </a:bodyPr>
          <a:lstStyle>
            <a:lvl1pPr algn="l" defTabSz="914400" rtl="0" eaLnBrk="1" latinLnBrk="0" hangingPunct="1">
              <a:lnSpc>
                <a:spcPct val="100000"/>
              </a:lnSpc>
              <a:spcBef>
                <a:spcPct val="0"/>
              </a:spcBef>
              <a:buNone/>
              <a:defRPr sz="3600" kern="1200" cap="none" spc="0" baseline="0">
                <a:solidFill>
                  <a:schemeClr val="tx1"/>
                </a:solidFill>
                <a:latin typeface="+mj-lt"/>
                <a:ea typeface="+mj-ea"/>
                <a:cs typeface="+mj-cs"/>
              </a:defRPr>
            </a:lvl1pPr>
          </a:lstStyle>
          <a:p>
            <a:r>
              <a:rPr lang="en-US" dirty="0">
                <a:latin typeface="+mn-lt"/>
              </a:rPr>
              <a:t>SUPPORTED PLATFORMS</a:t>
            </a:r>
          </a:p>
        </p:txBody>
      </p:sp>
      <p:pic>
        <p:nvPicPr>
          <p:cNvPr id="3074" name="Picture 2" descr="Syncfusion List View">
            <a:extLst>
              <a:ext uri="{FF2B5EF4-FFF2-40B4-BE49-F238E27FC236}">
                <a16:creationId xmlns:a16="http://schemas.microsoft.com/office/drawing/2014/main" id="{3D1BD5A4-1125-3800-6839-FCDB7A0194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13295" y="1036628"/>
            <a:ext cx="4801227" cy="4433603"/>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11">
            <a:extLst>
              <a:ext uri="{FF2B5EF4-FFF2-40B4-BE49-F238E27FC236}">
                <a16:creationId xmlns:a16="http://schemas.microsoft.com/office/drawing/2014/main" id="{886333A0-0DE4-0C31-2128-1E1EFD4F6553}"/>
              </a:ext>
            </a:extLst>
          </p:cNvPr>
          <p:cNvSpPr txBox="1"/>
          <p:nvPr/>
        </p:nvSpPr>
        <p:spPr>
          <a:xfrm>
            <a:off x="1120587" y="4330440"/>
            <a:ext cx="1093517" cy="324846"/>
          </a:xfrm>
          <a:prstGeom prst="rect">
            <a:avLst/>
          </a:prstGeom>
        </p:spPr>
        <p:txBody>
          <a:bodyPr vert="horz" lIns="0" tIns="45720" rIns="91440" bIns="45720" rtlCol="0">
            <a:normAutofit/>
          </a:bodyPr>
          <a:lstStyle>
            <a:lvl1pPr marL="0" indent="0" algn="l" defTabSz="914400" rtl="0" eaLnBrk="1" latinLnBrk="0" hangingPunct="1">
              <a:lnSpc>
                <a:spcPct val="130000"/>
              </a:lnSpc>
              <a:spcBef>
                <a:spcPts val="1000"/>
              </a:spcBef>
              <a:buClr>
                <a:schemeClr val="accent3"/>
              </a:buClr>
              <a:buFont typeface="Wingdings" panose="05000000000000000000" pitchFamily="2" charset="2"/>
              <a:buNone/>
              <a:defRPr sz="1800" kern="1200" spc="50">
                <a:solidFill>
                  <a:schemeClr val="tx1">
                    <a:alpha val="60000"/>
                  </a:schemeClr>
                </a:solidFill>
                <a:latin typeface="+mn-lt"/>
                <a:ea typeface="+mn-ea"/>
                <a:cs typeface="+mn-cs"/>
              </a:defRPr>
            </a:lvl1pPr>
            <a:lvl2pPr marL="283464" indent="-283464" algn="l" defTabSz="914400" rtl="0" eaLnBrk="1" latinLnBrk="0" hangingPunct="1">
              <a:lnSpc>
                <a:spcPct val="130000"/>
              </a:lnSpc>
              <a:spcBef>
                <a:spcPts val="1000"/>
              </a:spcBef>
              <a:buFontTx/>
              <a:buNone/>
              <a:defRPr sz="1800" b="0" i="1" kern="1200" spc="50" baseline="0">
                <a:solidFill>
                  <a:schemeClr val="tx1">
                    <a:alpha val="60000"/>
                  </a:schemeClr>
                </a:solidFill>
                <a:latin typeface="+mn-lt"/>
                <a:ea typeface="+mn-ea"/>
                <a:cs typeface="+mn-cs"/>
              </a:defRPr>
            </a:lvl2pPr>
            <a:lvl3pPr marL="566928" indent="-283464" algn="l" defTabSz="914400" rtl="0" eaLnBrk="1" latinLnBrk="0" hangingPunct="1">
              <a:lnSpc>
                <a:spcPct val="130000"/>
              </a:lnSpc>
              <a:spcBef>
                <a:spcPts val="1000"/>
              </a:spcBef>
              <a:buClr>
                <a:schemeClr val="accent3"/>
              </a:buClr>
              <a:buFont typeface="Wingdings" panose="05000000000000000000" pitchFamily="2" charset="2"/>
              <a:buChar char=""/>
              <a:defRPr sz="1800" kern="1200" spc="50">
                <a:solidFill>
                  <a:schemeClr val="tx1">
                    <a:alpha val="60000"/>
                  </a:schemeClr>
                </a:solidFill>
                <a:latin typeface="+mn-lt"/>
                <a:ea typeface="+mn-ea"/>
                <a:cs typeface="+mn-cs"/>
              </a:defRPr>
            </a:lvl3pPr>
            <a:lvl4pPr marL="850392" indent="-283464" algn="l" defTabSz="914400" rtl="0" eaLnBrk="1" latinLnBrk="0" hangingPunct="1">
              <a:lnSpc>
                <a:spcPct val="130000"/>
              </a:lnSpc>
              <a:spcBef>
                <a:spcPts val="1000"/>
              </a:spcBef>
              <a:buClr>
                <a:schemeClr val="accent3"/>
              </a:buClr>
              <a:buFontTx/>
              <a:buNone/>
              <a:defRPr sz="1800" b="0" i="1" kern="1200" spc="50" baseline="0">
                <a:solidFill>
                  <a:schemeClr val="tx1">
                    <a:alpha val="60000"/>
                  </a:schemeClr>
                </a:solidFill>
                <a:latin typeface="+mn-lt"/>
                <a:ea typeface="+mn-ea"/>
                <a:cs typeface="+mn-cs"/>
              </a:defRPr>
            </a:lvl4pPr>
            <a:lvl5pPr marL="1371600" indent="-283464" algn="l" defTabSz="914400" rtl="0" eaLnBrk="1" latinLnBrk="0" hangingPunct="1">
              <a:lnSpc>
                <a:spcPct val="130000"/>
              </a:lnSpc>
              <a:spcBef>
                <a:spcPts val="1000"/>
              </a:spcBef>
              <a:buClr>
                <a:schemeClr val="accent3"/>
              </a:buClr>
              <a:buFont typeface="Wingdings" panose="05000000000000000000" pitchFamily="2" charset="2"/>
              <a:buChar char=""/>
              <a:defRPr sz="18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74320" indent="-91440">
              <a:buFont typeface="Arial" panose="020B0604020202020204" pitchFamily="34" charset="0"/>
              <a:buChar char="•"/>
            </a:pPr>
            <a:r>
              <a:rPr lang="en-US" sz="1100" dirty="0">
                <a:solidFill>
                  <a:srgbClr val="0070C0"/>
                </a:solidFill>
              </a:rPr>
              <a:t>JavaScript</a:t>
            </a:r>
          </a:p>
        </p:txBody>
      </p:sp>
      <p:pic>
        <p:nvPicPr>
          <p:cNvPr id="6" name="Picture 5" descr="A black and white globe&#10;&#10;Description automatically generated">
            <a:extLst>
              <a:ext uri="{FF2B5EF4-FFF2-40B4-BE49-F238E27FC236}">
                <a16:creationId xmlns:a16="http://schemas.microsoft.com/office/drawing/2014/main" id="{BD1CD49E-D4C9-BC94-444B-3446E40EF7F3}"/>
              </a:ext>
            </a:extLst>
          </p:cNvPr>
          <p:cNvPicPr>
            <a:picLocks noChangeAspect="1"/>
          </p:cNvPicPr>
          <p:nvPr/>
        </p:nvPicPr>
        <p:blipFill>
          <a:blip r:embed="rId4"/>
          <a:stretch>
            <a:fillRect/>
          </a:stretch>
        </p:blipFill>
        <p:spPr>
          <a:xfrm>
            <a:off x="573104" y="4566725"/>
            <a:ext cx="188540" cy="188540"/>
          </a:xfrm>
          <a:prstGeom prst="rect">
            <a:avLst/>
          </a:prstGeom>
        </p:spPr>
      </p:pic>
      <p:cxnSp>
        <p:nvCxnSpPr>
          <p:cNvPr id="7" name="Straight Connector 6">
            <a:extLst>
              <a:ext uri="{FF2B5EF4-FFF2-40B4-BE49-F238E27FC236}">
                <a16:creationId xmlns:a16="http://schemas.microsoft.com/office/drawing/2014/main" id="{0E69FF4D-4FDA-C82C-4C12-4C661EA9675D}"/>
              </a:ext>
            </a:extLst>
          </p:cNvPr>
          <p:cNvCxnSpPr/>
          <p:nvPr/>
        </p:nvCxnSpPr>
        <p:spPr>
          <a:xfrm>
            <a:off x="977153" y="4428565"/>
            <a:ext cx="0" cy="457200"/>
          </a:xfrm>
          <a:prstGeom prst="line">
            <a:avLst/>
          </a:prstGeom>
        </p:spPr>
        <p:style>
          <a:lnRef idx="1">
            <a:schemeClr val="accent1"/>
          </a:lnRef>
          <a:fillRef idx="0">
            <a:schemeClr val="accent1"/>
          </a:fillRef>
          <a:effectRef idx="0">
            <a:schemeClr val="accent1"/>
          </a:effectRef>
          <a:fontRef idx="minor">
            <a:schemeClr val="tx1"/>
          </a:fontRef>
        </p:style>
      </p:cxnSp>
      <p:pic>
        <p:nvPicPr>
          <p:cNvPr id="8" name="Picture 7" descr="A computer screen with a black background&#10;&#10;Description automatically generated">
            <a:extLst>
              <a:ext uri="{FF2B5EF4-FFF2-40B4-BE49-F238E27FC236}">
                <a16:creationId xmlns:a16="http://schemas.microsoft.com/office/drawing/2014/main" id="{0D7542E4-0E5D-D56C-FA4C-95DCB5D29A2B}"/>
              </a:ext>
            </a:extLst>
          </p:cNvPr>
          <p:cNvPicPr>
            <a:picLocks noChangeAspect="1"/>
          </p:cNvPicPr>
          <p:nvPr/>
        </p:nvPicPr>
        <p:blipFill>
          <a:blip r:embed="rId5"/>
          <a:stretch>
            <a:fillRect/>
          </a:stretch>
        </p:blipFill>
        <p:spPr>
          <a:xfrm>
            <a:off x="463718" y="5084503"/>
            <a:ext cx="401689" cy="213800"/>
          </a:xfrm>
          <a:prstGeom prst="rect">
            <a:avLst/>
          </a:prstGeom>
        </p:spPr>
      </p:pic>
      <p:cxnSp>
        <p:nvCxnSpPr>
          <p:cNvPr id="9" name="Straight Connector 8">
            <a:extLst>
              <a:ext uri="{FF2B5EF4-FFF2-40B4-BE49-F238E27FC236}">
                <a16:creationId xmlns:a16="http://schemas.microsoft.com/office/drawing/2014/main" id="{110D8AB3-9FAB-F85A-1617-09AB3D5A54CB}"/>
              </a:ext>
            </a:extLst>
          </p:cNvPr>
          <p:cNvCxnSpPr>
            <a:cxnSpLocks/>
          </p:cNvCxnSpPr>
          <p:nvPr/>
        </p:nvCxnSpPr>
        <p:spPr>
          <a:xfrm>
            <a:off x="977604" y="5109672"/>
            <a:ext cx="0" cy="206672"/>
          </a:xfrm>
          <a:prstGeom prst="line">
            <a:avLst/>
          </a:prstGeom>
        </p:spPr>
        <p:style>
          <a:lnRef idx="1">
            <a:schemeClr val="accent1"/>
          </a:lnRef>
          <a:fillRef idx="0">
            <a:schemeClr val="accent1"/>
          </a:fillRef>
          <a:effectRef idx="0">
            <a:schemeClr val="accent1"/>
          </a:effectRef>
          <a:fontRef idx="minor">
            <a:schemeClr val="tx1"/>
          </a:fontRef>
        </p:style>
      </p:cxnSp>
      <p:pic>
        <p:nvPicPr>
          <p:cNvPr id="10" name="Picture 9" descr="A black and white picture of a cell phone&#10;&#10;Description automatically generated">
            <a:extLst>
              <a:ext uri="{FF2B5EF4-FFF2-40B4-BE49-F238E27FC236}">
                <a16:creationId xmlns:a16="http://schemas.microsoft.com/office/drawing/2014/main" id="{EE4ACEC5-4CDC-8F73-3785-343F2DDD25AE}"/>
              </a:ext>
            </a:extLst>
          </p:cNvPr>
          <p:cNvPicPr>
            <a:picLocks noChangeAspect="1"/>
          </p:cNvPicPr>
          <p:nvPr/>
        </p:nvPicPr>
        <p:blipFill>
          <a:blip r:embed="rId6"/>
          <a:stretch>
            <a:fillRect/>
          </a:stretch>
        </p:blipFill>
        <p:spPr>
          <a:xfrm>
            <a:off x="501832" y="5483972"/>
            <a:ext cx="337346" cy="243158"/>
          </a:xfrm>
          <a:prstGeom prst="rect">
            <a:avLst/>
          </a:prstGeom>
        </p:spPr>
      </p:pic>
      <p:cxnSp>
        <p:nvCxnSpPr>
          <p:cNvPr id="13" name="Straight Connector 12">
            <a:extLst>
              <a:ext uri="{FF2B5EF4-FFF2-40B4-BE49-F238E27FC236}">
                <a16:creationId xmlns:a16="http://schemas.microsoft.com/office/drawing/2014/main" id="{6B405BEC-0F7E-5397-ABA8-22B3B6977F77}"/>
              </a:ext>
            </a:extLst>
          </p:cNvPr>
          <p:cNvCxnSpPr>
            <a:cxnSpLocks/>
          </p:cNvCxnSpPr>
          <p:nvPr/>
        </p:nvCxnSpPr>
        <p:spPr>
          <a:xfrm>
            <a:off x="973821" y="5514649"/>
            <a:ext cx="0" cy="193717"/>
          </a:xfrm>
          <a:prstGeom prst="line">
            <a:avLst/>
          </a:prstGeom>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FB223263-F3C2-9A2F-E49A-154DE8A44AE3}"/>
              </a:ext>
            </a:extLst>
          </p:cNvPr>
          <p:cNvSpPr/>
          <p:nvPr/>
        </p:nvSpPr>
        <p:spPr>
          <a:xfrm>
            <a:off x="1419811" y="4428565"/>
            <a:ext cx="691373" cy="11237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hlinkClick r:id="rId7"/>
            <a:extLst>
              <a:ext uri="{FF2B5EF4-FFF2-40B4-BE49-F238E27FC236}">
                <a16:creationId xmlns:a16="http://schemas.microsoft.com/office/drawing/2014/main" id="{A3AEF61A-9477-ABB8-884F-99A458073EFE}"/>
              </a:ext>
            </a:extLst>
          </p:cNvPr>
          <p:cNvSpPr/>
          <p:nvPr/>
        </p:nvSpPr>
        <p:spPr>
          <a:xfrm>
            <a:off x="1419809" y="4428565"/>
            <a:ext cx="691373" cy="11237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Content Placeholder 11">
            <a:extLst>
              <a:ext uri="{FF2B5EF4-FFF2-40B4-BE49-F238E27FC236}">
                <a16:creationId xmlns:a16="http://schemas.microsoft.com/office/drawing/2014/main" id="{0A8A78B1-60C5-D961-CB00-57430DACDCE9}"/>
              </a:ext>
            </a:extLst>
          </p:cNvPr>
          <p:cNvSpPr txBox="1"/>
          <p:nvPr/>
        </p:nvSpPr>
        <p:spPr>
          <a:xfrm>
            <a:off x="2164852" y="4327909"/>
            <a:ext cx="1093517" cy="324846"/>
          </a:xfrm>
          <a:prstGeom prst="rect">
            <a:avLst/>
          </a:prstGeom>
        </p:spPr>
        <p:txBody>
          <a:bodyPr vert="horz" lIns="0" tIns="45720" rIns="91440" bIns="45720" rtlCol="0">
            <a:normAutofit/>
          </a:bodyPr>
          <a:lstStyle>
            <a:lvl1pPr marL="0" indent="0" algn="l" defTabSz="914400" rtl="0" eaLnBrk="1" latinLnBrk="0" hangingPunct="1">
              <a:lnSpc>
                <a:spcPct val="130000"/>
              </a:lnSpc>
              <a:spcBef>
                <a:spcPts val="1000"/>
              </a:spcBef>
              <a:buClr>
                <a:schemeClr val="accent3"/>
              </a:buClr>
              <a:buFont typeface="Wingdings" panose="05000000000000000000" pitchFamily="2" charset="2"/>
              <a:buNone/>
              <a:defRPr sz="1800" kern="1200" spc="50">
                <a:solidFill>
                  <a:schemeClr val="tx1">
                    <a:alpha val="60000"/>
                  </a:schemeClr>
                </a:solidFill>
                <a:latin typeface="+mn-lt"/>
                <a:ea typeface="+mn-ea"/>
                <a:cs typeface="+mn-cs"/>
              </a:defRPr>
            </a:lvl1pPr>
            <a:lvl2pPr marL="283464" indent="-283464" algn="l" defTabSz="914400" rtl="0" eaLnBrk="1" latinLnBrk="0" hangingPunct="1">
              <a:lnSpc>
                <a:spcPct val="130000"/>
              </a:lnSpc>
              <a:spcBef>
                <a:spcPts val="1000"/>
              </a:spcBef>
              <a:buFontTx/>
              <a:buNone/>
              <a:defRPr sz="1800" b="0" i="1" kern="1200" spc="50" baseline="0">
                <a:solidFill>
                  <a:schemeClr val="tx1">
                    <a:alpha val="60000"/>
                  </a:schemeClr>
                </a:solidFill>
                <a:latin typeface="+mn-lt"/>
                <a:ea typeface="+mn-ea"/>
                <a:cs typeface="+mn-cs"/>
              </a:defRPr>
            </a:lvl2pPr>
            <a:lvl3pPr marL="566928" indent="-283464" algn="l" defTabSz="914400" rtl="0" eaLnBrk="1" latinLnBrk="0" hangingPunct="1">
              <a:lnSpc>
                <a:spcPct val="130000"/>
              </a:lnSpc>
              <a:spcBef>
                <a:spcPts val="1000"/>
              </a:spcBef>
              <a:buClr>
                <a:schemeClr val="accent3"/>
              </a:buClr>
              <a:buFont typeface="Wingdings" panose="05000000000000000000" pitchFamily="2" charset="2"/>
              <a:buChar char=""/>
              <a:defRPr sz="1800" kern="1200" spc="50">
                <a:solidFill>
                  <a:schemeClr val="tx1">
                    <a:alpha val="60000"/>
                  </a:schemeClr>
                </a:solidFill>
                <a:latin typeface="+mn-lt"/>
                <a:ea typeface="+mn-ea"/>
                <a:cs typeface="+mn-cs"/>
              </a:defRPr>
            </a:lvl3pPr>
            <a:lvl4pPr marL="850392" indent="-283464" algn="l" defTabSz="914400" rtl="0" eaLnBrk="1" latinLnBrk="0" hangingPunct="1">
              <a:lnSpc>
                <a:spcPct val="130000"/>
              </a:lnSpc>
              <a:spcBef>
                <a:spcPts val="1000"/>
              </a:spcBef>
              <a:buClr>
                <a:schemeClr val="accent3"/>
              </a:buClr>
              <a:buFontTx/>
              <a:buNone/>
              <a:defRPr sz="1800" b="0" i="1" kern="1200" spc="50" baseline="0">
                <a:solidFill>
                  <a:schemeClr val="tx1">
                    <a:alpha val="60000"/>
                  </a:schemeClr>
                </a:solidFill>
                <a:latin typeface="+mn-lt"/>
                <a:ea typeface="+mn-ea"/>
                <a:cs typeface="+mn-cs"/>
              </a:defRPr>
            </a:lvl4pPr>
            <a:lvl5pPr marL="1371600" indent="-283464" algn="l" defTabSz="914400" rtl="0" eaLnBrk="1" latinLnBrk="0" hangingPunct="1">
              <a:lnSpc>
                <a:spcPct val="130000"/>
              </a:lnSpc>
              <a:spcBef>
                <a:spcPts val="1000"/>
              </a:spcBef>
              <a:buClr>
                <a:schemeClr val="accent3"/>
              </a:buClr>
              <a:buFont typeface="Wingdings" panose="05000000000000000000" pitchFamily="2" charset="2"/>
              <a:buChar char=""/>
              <a:defRPr sz="18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74320" indent="-91440">
              <a:buFont typeface="Arial" panose="020B0604020202020204" pitchFamily="34" charset="0"/>
              <a:buChar char="•"/>
            </a:pPr>
            <a:r>
              <a:rPr lang="en-US" sz="1100" dirty="0">
                <a:solidFill>
                  <a:srgbClr val="0070C0"/>
                </a:solidFill>
              </a:rPr>
              <a:t>Angular</a:t>
            </a:r>
          </a:p>
        </p:txBody>
      </p:sp>
      <p:sp>
        <p:nvSpPr>
          <p:cNvPr id="22" name="Content Placeholder 11">
            <a:extLst>
              <a:ext uri="{FF2B5EF4-FFF2-40B4-BE49-F238E27FC236}">
                <a16:creationId xmlns:a16="http://schemas.microsoft.com/office/drawing/2014/main" id="{327734A3-243F-2AD3-3CFB-38A3795AD8A5}"/>
              </a:ext>
            </a:extLst>
          </p:cNvPr>
          <p:cNvSpPr txBox="1"/>
          <p:nvPr/>
        </p:nvSpPr>
        <p:spPr>
          <a:xfrm>
            <a:off x="4195572" y="4327909"/>
            <a:ext cx="815344" cy="324846"/>
          </a:xfrm>
          <a:prstGeom prst="rect">
            <a:avLst/>
          </a:prstGeom>
        </p:spPr>
        <p:txBody>
          <a:bodyPr vert="horz" lIns="0" tIns="45720" rIns="91440" bIns="45720" rtlCol="0">
            <a:normAutofit/>
          </a:bodyPr>
          <a:lstStyle>
            <a:lvl1pPr marL="0" indent="0" algn="l" defTabSz="914400" rtl="0" eaLnBrk="1" latinLnBrk="0" hangingPunct="1">
              <a:lnSpc>
                <a:spcPct val="130000"/>
              </a:lnSpc>
              <a:spcBef>
                <a:spcPts val="1000"/>
              </a:spcBef>
              <a:buClr>
                <a:schemeClr val="accent3"/>
              </a:buClr>
              <a:buFont typeface="Wingdings" panose="05000000000000000000" pitchFamily="2" charset="2"/>
              <a:buNone/>
              <a:defRPr sz="1800" kern="1200" spc="50">
                <a:solidFill>
                  <a:schemeClr val="tx1">
                    <a:alpha val="60000"/>
                  </a:schemeClr>
                </a:solidFill>
                <a:latin typeface="+mn-lt"/>
                <a:ea typeface="+mn-ea"/>
                <a:cs typeface="+mn-cs"/>
              </a:defRPr>
            </a:lvl1pPr>
            <a:lvl2pPr marL="283464" indent="-283464" algn="l" defTabSz="914400" rtl="0" eaLnBrk="1" latinLnBrk="0" hangingPunct="1">
              <a:lnSpc>
                <a:spcPct val="130000"/>
              </a:lnSpc>
              <a:spcBef>
                <a:spcPts val="1000"/>
              </a:spcBef>
              <a:buFontTx/>
              <a:buNone/>
              <a:defRPr sz="1800" b="0" i="1" kern="1200" spc="50" baseline="0">
                <a:solidFill>
                  <a:schemeClr val="tx1">
                    <a:alpha val="60000"/>
                  </a:schemeClr>
                </a:solidFill>
                <a:latin typeface="+mn-lt"/>
                <a:ea typeface="+mn-ea"/>
                <a:cs typeface="+mn-cs"/>
              </a:defRPr>
            </a:lvl2pPr>
            <a:lvl3pPr marL="566928" indent="-283464" algn="l" defTabSz="914400" rtl="0" eaLnBrk="1" latinLnBrk="0" hangingPunct="1">
              <a:lnSpc>
                <a:spcPct val="130000"/>
              </a:lnSpc>
              <a:spcBef>
                <a:spcPts val="1000"/>
              </a:spcBef>
              <a:buClr>
                <a:schemeClr val="accent3"/>
              </a:buClr>
              <a:buFont typeface="Wingdings" panose="05000000000000000000" pitchFamily="2" charset="2"/>
              <a:buChar char=""/>
              <a:defRPr sz="1800" kern="1200" spc="50">
                <a:solidFill>
                  <a:schemeClr val="tx1">
                    <a:alpha val="60000"/>
                  </a:schemeClr>
                </a:solidFill>
                <a:latin typeface="+mn-lt"/>
                <a:ea typeface="+mn-ea"/>
                <a:cs typeface="+mn-cs"/>
              </a:defRPr>
            </a:lvl3pPr>
            <a:lvl4pPr marL="850392" indent="-283464" algn="l" defTabSz="914400" rtl="0" eaLnBrk="1" latinLnBrk="0" hangingPunct="1">
              <a:lnSpc>
                <a:spcPct val="130000"/>
              </a:lnSpc>
              <a:spcBef>
                <a:spcPts val="1000"/>
              </a:spcBef>
              <a:buClr>
                <a:schemeClr val="accent3"/>
              </a:buClr>
              <a:buFontTx/>
              <a:buNone/>
              <a:defRPr sz="1800" b="0" i="1" kern="1200" spc="50" baseline="0">
                <a:solidFill>
                  <a:schemeClr val="tx1">
                    <a:alpha val="60000"/>
                  </a:schemeClr>
                </a:solidFill>
                <a:latin typeface="+mn-lt"/>
                <a:ea typeface="+mn-ea"/>
                <a:cs typeface="+mn-cs"/>
              </a:defRPr>
            </a:lvl4pPr>
            <a:lvl5pPr marL="1371600" indent="-283464" algn="l" defTabSz="914400" rtl="0" eaLnBrk="1" latinLnBrk="0" hangingPunct="1">
              <a:lnSpc>
                <a:spcPct val="130000"/>
              </a:lnSpc>
              <a:spcBef>
                <a:spcPts val="1000"/>
              </a:spcBef>
              <a:buClr>
                <a:schemeClr val="accent3"/>
              </a:buClr>
              <a:buFont typeface="Wingdings" panose="05000000000000000000" pitchFamily="2" charset="2"/>
              <a:buChar char=""/>
              <a:defRPr sz="18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74320" indent="-91440">
              <a:buFont typeface="Arial" panose="020B0604020202020204" pitchFamily="34" charset="0"/>
              <a:buChar char="•"/>
            </a:pPr>
            <a:r>
              <a:rPr lang="en-US" sz="1100" dirty="0" err="1">
                <a:solidFill>
                  <a:srgbClr val="0070C0"/>
                </a:solidFill>
              </a:rPr>
              <a:t>Blazor</a:t>
            </a:r>
            <a:endParaRPr lang="en-US" sz="1100" dirty="0">
              <a:solidFill>
                <a:srgbClr val="0070C0"/>
              </a:solidFill>
            </a:endParaRPr>
          </a:p>
        </p:txBody>
      </p:sp>
      <p:sp>
        <p:nvSpPr>
          <p:cNvPr id="26" name="Rectangle 25">
            <a:hlinkClick r:id="rId8"/>
            <a:extLst>
              <a:ext uri="{FF2B5EF4-FFF2-40B4-BE49-F238E27FC236}">
                <a16:creationId xmlns:a16="http://schemas.microsoft.com/office/drawing/2014/main" id="{F68FB092-2CAF-CE71-8D8B-1BB8DCACCD89}"/>
              </a:ext>
            </a:extLst>
          </p:cNvPr>
          <p:cNvSpPr/>
          <p:nvPr/>
        </p:nvSpPr>
        <p:spPr>
          <a:xfrm>
            <a:off x="2423300" y="4414832"/>
            <a:ext cx="584060" cy="14030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Content Placeholder 11">
            <a:extLst>
              <a:ext uri="{FF2B5EF4-FFF2-40B4-BE49-F238E27FC236}">
                <a16:creationId xmlns:a16="http://schemas.microsoft.com/office/drawing/2014/main" id="{D3B4277C-5586-6C00-1733-608D2FDC8B4E}"/>
              </a:ext>
            </a:extLst>
          </p:cNvPr>
          <p:cNvSpPr txBox="1"/>
          <p:nvPr/>
        </p:nvSpPr>
        <p:spPr>
          <a:xfrm>
            <a:off x="3009654" y="4331866"/>
            <a:ext cx="793534" cy="324846"/>
          </a:xfrm>
          <a:prstGeom prst="rect">
            <a:avLst/>
          </a:prstGeom>
        </p:spPr>
        <p:txBody>
          <a:bodyPr vert="horz" lIns="0" tIns="45720" rIns="91440" bIns="45720" rtlCol="0">
            <a:normAutofit/>
          </a:bodyPr>
          <a:lstStyle>
            <a:lvl1pPr marL="0" indent="0" algn="l" defTabSz="914400" rtl="0" eaLnBrk="1" latinLnBrk="0" hangingPunct="1">
              <a:lnSpc>
                <a:spcPct val="130000"/>
              </a:lnSpc>
              <a:spcBef>
                <a:spcPts val="1000"/>
              </a:spcBef>
              <a:buClr>
                <a:schemeClr val="accent3"/>
              </a:buClr>
              <a:buFont typeface="Wingdings" panose="05000000000000000000" pitchFamily="2" charset="2"/>
              <a:buNone/>
              <a:defRPr sz="1800" kern="1200" spc="50">
                <a:solidFill>
                  <a:schemeClr val="tx1">
                    <a:alpha val="60000"/>
                  </a:schemeClr>
                </a:solidFill>
                <a:latin typeface="+mn-lt"/>
                <a:ea typeface="+mn-ea"/>
                <a:cs typeface="+mn-cs"/>
              </a:defRPr>
            </a:lvl1pPr>
            <a:lvl2pPr marL="283464" indent="-283464" algn="l" defTabSz="914400" rtl="0" eaLnBrk="1" latinLnBrk="0" hangingPunct="1">
              <a:lnSpc>
                <a:spcPct val="130000"/>
              </a:lnSpc>
              <a:spcBef>
                <a:spcPts val="1000"/>
              </a:spcBef>
              <a:buFontTx/>
              <a:buNone/>
              <a:defRPr sz="1800" b="0" i="1" kern="1200" spc="50" baseline="0">
                <a:solidFill>
                  <a:schemeClr val="tx1">
                    <a:alpha val="60000"/>
                  </a:schemeClr>
                </a:solidFill>
                <a:latin typeface="+mn-lt"/>
                <a:ea typeface="+mn-ea"/>
                <a:cs typeface="+mn-cs"/>
              </a:defRPr>
            </a:lvl2pPr>
            <a:lvl3pPr marL="566928" indent="-283464" algn="l" defTabSz="914400" rtl="0" eaLnBrk="1" latinLnBrk="0" hangingPunct="1">
              <a:lnSpc>
                <a:spcPct val="130000"/>
              </a:lnSpc>
              <a:spcBef>
                <a:spcPts val="1000"/>
              </a:spcBef>
              <a:buClr>
                <a:schemeClr val="accent3"/>
              </a:buClr>
              <a:buFont typeface="Wingdings" panose="05000000000000000000" pitchFamily="2" charset="2"/>
              <a:buChar char=""/>
              <a:defRPr sz="1800" kern="1200" spc="50">
                <a:solidFill>
                  <a:schemeClr val="tx1">
                    <a:alpha val="60000"/>
                  </a:schemeClr>
                </a:solidFill>
                <a:latin typeface="+mn-lt"/>
                <a:ea typeface="+mn-ea"/>
                <a:cs typeface="+mn-cs"/>
              </a:defRPr>
            </a:lvl3pPr>
            <a:lvl4pPr marL="850392" indent="-283464" algn="l" defTabSz="914400" rtl="0" eaLnBrk="1" latinLnBrk="0" hangingPunct="1">
              <a:lnSpc>
                <a:spcPct val="130000"/>
              </a:lnSpc>
              <a:spcBef>
                <a:spcPts val="1000"/>
              </a:spcBef>
              <a:buClr>
                <a:schemeClr val="accent3"/>
              </a:buClr>
              <a:buFontTx/>
              <a:buNone/>
              <a:defRPr sz="1800" b="0" i="1" kern="1200" spc="50" baseline="0">
                <a:solidFill>
                  <a:schemeClr val="tx1">
                    <a:alpha val="60000"/>
                  </a:schemeClr>
                </a:solidFill>
                <a:latin typeface="+mn-lt"/>
                <a:ea typeface="+mn-ea"/>
                <a:cs typeface="+mn-cs"/>
              </a:defRPr>
            </a:lvl4pPr>
            <a:lvl5pPr marL="1371600" indent="-283464" algn="l" defTabSz="914400" rtl="0" eaLnBrk="1" latinLnBrk="0" hangingPunct="1">
              <a:lnSpc>
                <a:spcPct val="130000"/>
              </a:lnSpc>
              <a:spcBef>
                <a:spcPts val="1000"/>
              </a:spcBef>
              <a:buClr>
                <a:schemeClr val="accent3"/>
              </a:buClr>
              <a:buFont typeface="Wingdings" panose="05000000000000000000" pitchFamily="2" charset="2"/>
              <a:buChar char=""/>
              <a:defRPr sz="18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74320" indent="-91440">
              <a:buFont typeface="Arial" panose="020B0604020202020204" pitchFamily="34" charset="0"/>
              <a:buChar char="•"/>
            </a:pPr>
            <a:r>
              <a:rPr lang="en-US" sz="1100" dirty="0">
                <a:solidFill>
                  <a:srgbClr val="0070C0"/>
                </a:solidFill>
              </a:rPr>
              <a:t>React</a:t>
            </a:r>
          </a:p>
        </p:txBody>
      </p:sp>
      <p:sp>
        <p:nvSpPr>
          <p:cNvPr id="32" name="Rectangle 31">
            <a:hlinkClick r:id="rId9"/>
            <a:extLst>
              <a:ext uri="{FF2B5EF4-FFF2-40B4-BE49-F238E27FC236}">
                <a16:creationId xmlns:a16="http://schemas.microsoft.com/office/drawing/2014/main" id="{757F65E3-D455-004E-5827-8A29A84F77A4}"/>
              </a:ext>
            </a:extLst>
          </p:cNvPr>
          <p:cNvSpPr/>
          <p:nvPr/>
        </p:nvSpPr>
        <p:spPr>
          <a:xfrm>
            <a:off x="3301338" y="4428565"/>
            <a:ext cx="358912" cy="11237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Content Placeholder 11">
            <a:extLst>
              <a:ext uri="{FF2B5EF4-FFF2-40B4-BE49-F238E27FC236}">
                <a16:creationId xmlns:a16="http://schemas.microsoft.com/office/drawing/2014/main" id="{8CEFE4F9-8E97-389B-B46F-84FE59333C40}"/>
              </a:ext>
            </a:extLst>
          </p:cNvPr>
          <p:cNvSpPr txBox="1"/>
          <p:nvPr/>
        </p:nvSpPr>
        <p:spPr>
          <a:xfrm>
            <a:off x="3662810" y="4327909"/>
            <a:ext cx="664461" cy="324846"/>
          </a:xfrm>
          <a:prstGeom prst="rect">
            <a:avLst/>
          </a:prstGeom>
        </p:spPr>
        <p:txBody>
          <a:bodyPr vert="horz" lIns="0" tIns="45720" rIns="91440" bIns="45720" rtlCol="0">
            <a:normAutofit/>
          </a:bodyPr>
          <a:lstStyle>
            <a:lvl1pPr marL="0" indent="0" algn="l" defTabSz="914400" rtl="0" eaLnBrk="1" latinLnBrk="0" hangingPunct="1">
              <a:lnSpc>
                <a:spcPct val="130000"/>
              </a:lnSpc>
              <a:spcBef>
                <a:spcPts val="1000"/>
              </a:spcBef>
              <a:buClr>
                <a:schemeClr val="accent3"/>
              </a:buClr>
              <a:buFont typeface="Wingdings" panose="05000000000000000000" pitchFamily="2" charset="2"/>
              <a:buNone/>
              <a:defRPr sz="1800" kern="1200" spc="50">
                <a:solidFill>
                  <a:schemeClr val="tx1">
                    <a:alpha val="60000"/>
                  </a:schemeClr>
                </a:solidFill>
                <a:latin typeface="+mn-lt"/>
                <a:ea typeface="+mn-ea"/>
                <a:cs typeface="+mn-cs"/>
              </a:defRPr>
            </a:lvl1pPr>
            <a:lvl2pPr marL="283464" indent="-283464" algn="l" defTabSz="914400" rtl="0" eaLnBrk="1" latinLnBrk="0" hangingPunct="1">
              <a:lnSpc>
                <a:spcPct val="130000"/>
              </a:lnSpc>
              <a:spcBef>
                <a:spcPts val="1000"/>
              </a:spcBef>
              <a:buFontTx/>
              <a:buNone/>
              <a:defRPr sz="1800" b="0" i="1" kern="1200" spc="50" baseline="0">
                <a:solidFill>
                  <a:schemeClr val="tx1">
                    <a:alpha val="60000"/>
                  </a:schemeClr>
                </a:solidFill>
                <a:latin typeface="+mn-lt"/>
                <a:ea typeface="+mn-ea"/>
                <a:cs typeface="+mn-cs"/>
              </a:defRPr>
            </a:lvl2pPr>
            <a:lvl3pPr marL="566928" indent="-283464" algn="l" defTabSz="914400" rtl="0" eaLnBrk="1" latinLnBrk="0" hangingPunct="1">
              <a:lnSpc>
                <a:spcPct val="130000"/>
              </a:lnSpc>
              <a:spcBef>
                <a:spcPts val="1000"/>
              </a:spcBef>
              <a:buClr>
                <a:schemeClr val="accent3"/>
              </a:buClr>
              <a:buFont typeface="Wingdings" panose="05000000000000000000" pitchFamily="2" charset="2"/>
              <a:buChar char=""/>
              <a:defRPr sz="1800" kern="1200" spc="50">
                <a:solidFill>
                  <a:schemeClr val="tx1">
                    <a:alpha val="60000"/>
                  </a:schemeClr>
                </a:solidFill>
                <a:latin typeface="+mn-lt"/>
                <a:ea typeface="+mn-ea"/>
                <a:cs typeface="+mn-cs"/>
              </a:defRPr>
            </a:lvl3pPr>
            <a:lvl4pPr marL="850392" indent="-283464" algn="l" defTabSz="914400" rtl="0" eaLnBrk="1" latinLnBrk="0" hangingPunct="1">
              <a:lnSpc>
                <a:spcPct val="130000"/>
              </a:lnSpc>
              <a:spcBef>
                <a:spcPts val="1000"/>
              </a:spcBef>
              <a:buClr>
                <a:schemeClr val="accent3"/>
              </a:buClr>
              <a:buFontTx/>
              <a:buNone/>
              <a:defRPr sz="1800" b="0" i="1" kern="1200" spc="50" baseline="0">
                <a:solidFill>
                  <a:schemeClr val="tx1">
                    <a:alpha val="60000"/>
                  </a:schemeClr>
                </a:solidFill>
                <a:latin typeface="+mn-lt"/>
                <a:ea typeface="+mn-ea"/>
                <a:cs typeface="+mn-cs"/>
              </a:defRPr>
            </a:lvl4pPr>
            <a:lvl5pPr marL="1371600" indent="-283464" algn="l" defTabSz="914400" rtl="0" eaLnBrk="1" latinLnBrk="0" hangingPunct="1">
              <a:lnSpc>
                <a:spcPct val="130000"/>
              </a:lnSpc>
              <a:spcBef>
                <a:spcPts val="1000"/>
              </a:spcBef>
              <a:buClr>
                <a:schemeClr val="accent3"/>
              </a:buClr>
              <a:buFont typeface="Wingdings" panose="05000000000000000000" pitchFamily="2" charset="2"/>
              <a:buChar char=""/>
              <a:defRPr sz="18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74320" indent="-91440">
              <a:buFont typeface="Arial" panose="020B0604020202020204" pitchFamily="34" charset="0"/>
              <a:buChar char="•"/>
            </a:pPr>
            <a:r>
              <a:rPr lang="en-US" sz="1100" dirty="0">
                <a:solidFill>
                  <a:srgbClr val="0070C0"/>
                </a:solidFill>
              </a:rPr>
              <a:t>Vue</a:t>
            </a:r>
          </a:p>
        </p:txBody>
      </p:sp>
      <p:sp>
        <p:nvSpPr>
          <p:cNvPr id="34" name="Rectangle 33">
            <a:hlinkClick r:id="rId10"/>
            <a:extLst>
              <a:ext uri="{FF2B5EF4-FFF2-40B4-BE49-F238E27FC236}">
                <a16:creationId xmlns:a16="http://schemas.microsoft.com/office/drawing/2014/main" id="{A3719E0E-B836-1420-D0E8-A9FBD522F143}"/>
              </a:ext>
            </a:extLst>
          </p:cNvPr>
          <p:cNvSpPr/>
          <p:nvPr/>
        </p:nvSpPr>
        <p:spPr>
          <a:xfrm>
            <a:off x="3926840" y="4414832"/>
            <a:ext cx="274320" cy="11605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hlinkClick r:id="rId11"/>
            <a:extLst>
              <a:ext uri="{FF2B5EF4-FFF2-40B4-BE49-F238E27FC236}">
                <a16:creationId xmlns:a16="http://schemas.microsoft.com/office/drawing/2014/main" id="{49BB2818-1EDC-91FE-E45E-7BEAAA621C7F}"/>
              </a:ext>
            </a:extLst>
          </p:cNvPr>
          <p:cNvSpPr/>
          <p:nvPr/>
        </p:nvSpPr>
        <p:spPr>
          <a:xfrm>
            <a:off x="4482040" y="4414832"/>
            <a:ext cx="412640" cy="15189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Content Placeholder 11">
            <a:extLst>
              <a:ext uri="{FF2B5EF4-FFF2-40B4-BE49-F238E27FC236}">
                <a16:creationId xmlns:a16="http://schemas.microsoft.com/office/drawing/2014/main" id="{2F572984-ECA3-D075-17C6-72C4D964F66F}"/>
              </a:ext>
            </a:extLst>
          </p:cNvPr>
          <p:cNvSpPr txBox="1"/>
          <p:nvPr/>
        </p:nvSpPr>
        <p:spPr>
          <a:xfrm>
            <a:off x="1124983" y="4573136"/>
            <a:ext cx="1093517" cy="324846"/>
          </a:xfrm>
          <a:prstGeom prst="rect">
            <a:avLst/>
          </a:prstGeom>
        </p:spPr>
        <p:txBody>
          <a:bodyPr vert="horz" lIns="0" tIns="45720" rIns="91440" bIns="45720" rtlCol="0">
            <a:normAutofit/>
          </a:bodyPr>
          <a:lstStyle>
            <a:lvl1pPr marL="0" indent="0" algn="l" defTabSz="914400" rtl="0" eaLnBrk="1" latinLnBrk="0" hangingPunct="1">
              <a:lnSpc>
                <a:spcPct val="130000"/>
              </a:lnSpc>
              <a:spcBef>
                <a:spcPts val="1000"/>
              </a:spcBef>
              <a:buClr>
                <a:schemeClr val="accent3"/>
              </a:buClr>
              <a:buFont typeface="Wingdings" panose="05000000000000000000" pitchFamily="2" charset="2"/>
              <a:buNone/>
              <a:defRPr sz="1800" kern="1200" spc="50">
                <a:solidFill>
                  <a:schemeClr val="tx1">
                    <a:alpha val="60000"/>
                  </a:schemeClr>
                </a:solidFill>
                <a:latin typeface="+mn-lt"/>
                <a:ea typeface="+mn-ea"/>
                <a:cs typeface="+mn-cs"/>
              </a:defRPr>
            </a:lvl1pPr>
            <a:lvl2pPr marL="283464" indent="-283464" algn="l" defTabSz="914400" rtl="0" eaLnBrk="1" latinLnBrk="0" hangingPunct="1">
              <a:lnSpc>
                <a:spcPct val="130000"/>
              </a:lnSpc>
              <a:spcBef>
                <a:spcPts val="1000"/>
              </a:spcBef>
              <a:buFontTx/>
              <a:buNone/>
              <a:defRPr sz="1800" b="0" i="1" kern="1200" spc="50" baseline="0">
                <a:solidFill>
                  <a:schemeClr val="tx1">
                    <a:alpha val="60000"/>
                  </a:schemeClr>
                </a:solidFill>
                <a:latin typeface="+mn-lt"/>
                <a:ea typeface="+mn-ea"/>
                <a:cs typeface="+mn-cs"/>
              </a:defRPr>
            </a:lvl2pPr>
            <a:lvl3pPr marL="566928" indent="-283464" algn="l" defTabSz="914400" rtl="0" eaLnBrk="1" latinLnBrk="0" hangingPunct="1">
              <a:lnSpc>
                <a:spcPct val="130000"/>
              </a:lnSpc>
              <a:spcBef>
                <a:spcPts val="1000"/>
              </a:spcBef>
              <a:buClr>
                <a:schemeClr val="accent3"/>
              </a:buClr>
              <a:buFont typeface="Wingdings" panose="05000000000000000000" pitchFamily="2" charset="2"/>
              <a:buChar char=""/>
              <a:defRPr sz="1800" kern="1200" spc="50">
                <a:solidFill>
                  <a:schemeClr val="tx1">
                    <a:alpha val="60000"/>
                  </a:schemeClr>
                </a:solidFill>
                <a:latin typeface="+mn-lt"/>
                <a:ea typeface="+mn-ea"/>
                <a:cs typeface="+mn-cs"/>
              </a:defRPr>
            </a:lvl3pPr>
            <a:lvl4pPr marL="850392" indent="-283464" algn="l" defTabSz="914400" rtl="0" eaLnBrk="1" latinLnBrk="0" hangingPunct="1">
              <a:lnSpc>
                <a:spcPct val="130000"/>
              </a:lnSpc>
              <a:spcBef>
                <a:spcPts val="1000"/>
              </a:spcBef>
              <a:buClr>
                <a:schemeClr val="accent3"/>
              </a:buClr>
              <a:buFontTx/>
              <a:buNone/>
              <a:defRPr sz="1800" b="0" i="1" kern="1200" spc="50" baseline="0">
                <a:solidFill>
                  <a:schemeClr val="tx1">
                    <a:alpha val="60000"/>
                  </a:schemeClr>
                </a:solidFill>
                <a:latin typeface="+mn-lt"/>
                <a:ea typeface="+mn-ea"/>
                <a:cs typeface="+mn-cs"/>
              </a:defRPr>
            </a:lvl4pPr>
            <a:lvl5pPr marL="1371600" indent="-283464" algn="l" defTabSz="914400" rtl="0" eaLnBrk="1" latinLnBrk="0" hangingPunct="1">
              <a:lnSpc>
                <a:spcPct val="130000"/>
              </a:lnSpc>
              <a:spcBef>
                <a:spcPts val="1000"/>
              </a:spcBef>
              <a:buClr>
                <a:schemeClr val="accent3"/>
              </a:buClr>
              <a:buFont typeface="Wingdings" panose="05000000000000000000" pitchFamily="2" charset="2"/>
              <a:buChar char=""/>
              <a:defRPr sz="18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74320" indent="-91440">
              <a:buFont typeface="Arial" panose="020B0604020202020204" pitchFamily="34" charset="0"/>
              <a:buChar char="•"/>
            </a:pPr>
            <a:r>
              <a:rPr lang="en-US" sz="1100" dirty="0">
                <a:solidFill>
                  <a:srgbClr val="0070C0"/>
                </a:solidFill>
              </a:rPr>
              <a:t>Flutter</a:t>
            </a:r>
          </a:p>
        </p:txBody>
      </p:sp>
      <p:sp>
        <p:nvSpPr>
          <p:cNvPr id="39" name="Rectangle 38">
            <a:hlinkClick r:id="rId12"/>
            <a:extLst>
              <a:ext uri="{FF2B5EF4-FFF2-40B4-BE49-F238E27FC236}">
                <a16:creationId xmlns:a16="http://schemas.microsoft.com/office/drawing/2014/main" id="{5FE1D0A3-E675-EBC4-8996-051CBDA11287}"/>
              </a:ext>
            </a:extLst>
          </p:cNvPr>
          <p:cNvSpPr/>
          <p:nvPr/>
        </p:nvSpPr>
        <p:spPr>
          <a:xfrm>
            <a:off x="1415873" y="4655286"/>
            <a:ext cx="406083" cy="13282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Content Placeholder 11">
            <a:extLst>
              <a:ext uri="{FF2B5EF4-FFF2-40B4-BE49-F238E27FC236}">
                <a16:creationId xmlns:a16="http://schemas.microsoft.com/office/drawing/2014/main" id="{4784BEA0-95FD-F8A6-C10B-12374C799CEA}"/>
              </a:ext>
            </a:extLst>
          </p:cNvPr>
          <p:cNvSpPr txBox="1"/>
          <p:nvPr/>
        </p:nvSpPr>
        <p:spPr>
          <a:xfrm>
            <a:off x="3072496" y="4565473"/>
            <a:ext cx="1521846" cy="324846"/>
          </a:xfrm>
          <a:prstGeom prst="rect">
            <a:avLst/>
          </a:prstGeom>
        </p:spPr>
        <p:txBody>
          <a:bodyPr vert="horz" lIns="0" tIns="45720" rIns="91440" bIns="45720" rtlCol="0">
            <a:normAutofit/>
          </a:bodyPr>
          <a:lstStyle>
            <a:lvl1pPr marL="0" indent="0" algn="l" defTabSz="914400" rtl="0" eaLnBrk="1" latinLnBrk="0" hangingPunct="1">
              <a:lnSpc>
                <a:spcPct val="130000"/>
              </a:lnSpc>
              <a:spcBef>
                <a:spcPts val="1000"/>
              </a:spcBef>
              <a:buClr>
                <a:schemeClr val="accent3"/>
              </a:buClr>
              <a:buFont typeface="Wingdings" panose="05000000000000000000" pitchFamily="2" charset="2"/>
              <a:buNone/>
              <a:defRPr sz="1800" kern="1200" spc="50">
                <a:solidFill>
                  <a:schemeClr val="tx1">
                    <a:alpha val="60000"/>
                  </a:schemeClr>
                </a:solidFill>
                <a:latin typeface="+mn-lt"/>
                <a:ea typeface="+mn-ea"/>
                <a:cs typeface="+mn-cs"/>
              </a:defRPr>
            </a:lvl1pPr>
            <a:lvl2pPr marL="283464" indent="-283464" algn="l" defTabSz="914400" rtl="0" eaLnBrk="1" latinLnBrk="0" hangingPunct="1">
              <a:lnSpc>
                <a:spcPct val="130000"/>
              </a:lnSpc>
              <a:spcBef>
                <a:spcPts val="1000"/>
              </a:spcBef>
              <a:buFontTx/>
              <a:buNone/>
              <a:defRPr sz="1800" b="0" i="1" kern="1200" spc="50" baseline="0">
                <a:solidFill>
                  <a:schemeClr val="tx1">
                    <a:alpha val="60000"/>
                  </a:schemeClr>
                </a:solidFill>
                <a:latin typeface="+mn-lt"/>
                <a:ea typeface="+mn-ea"/>
                <a:cs typeface="+mn-cs"/>
              </a:defRPr>
            </a:lvl2pPr>
            <a:lvl3pPr marL="566928" indent="-283464" algn="l" defTabSz="914400" rtl="0" eaLnBrk="1" latinLnBrk="0" hangingPunct="1">
              <a:lnSpc>
                <a:spcPct val="130000"/>
              </a:lnSpc>
              <a:spcBef>
                <a:spcPts val="1000"/>
              </a:spcBef>
              <a:buClr>
                <a:schemeClr val="accent3"/>
              </a:buClr>
              <a:buFont typeface="Wingdings" panose="05000000000000000000" pitchFamily="2" charset="2"/>
              <a:buChar char=""/>
              <a:defRPr sz="1800" kern="1200" spc="50">
                <a:solidFill>
                  <a:schemeClr val="tx1">
                    <a:alpha val="60000"/>
                  </a:schemeClr>
                </a:solidFill>
                <a:latin typeface="+mn-lt"/>
                <a:ea typeface="+mn-ea"/>
                <a:cs typeface="+mn-cs"/>
              </a:defRPr>
            </a:lvl3pPr>
            <a:lvl4pPr marL="850392" indent="-283464" algn="l" defTabSz="914400" rtl="0" eaLnBrk="1" latinLnBrk="0" hangingPunct="1">
              <a:lnSpc>
                <a:spcPct val="130000"/>
              </a:lnSpc>
              <a:spcBef>
                <a:spcPts val="1000"/>
              </a:spcBef>
              <a:buClr>
                <a:schemeClr val="accent3"/>
              </a:buClr>
              <a:buFontTx/>
              <a:buNone/>
              <a:defRPr sz="1800" b="0" i="1" kern="1200" spc="50" baseline="0">
                <a:solidFill>
                  <a:schemeClr val="tx1">
                    <a:alpha val="60000"/>
                  </a:schemeClr>
                </a:solidFill>
                <a:latin typeface="+mn-lt"/>
                <a:ea typeface="+mn-ea"/>
                <a:cs typeface="+mn-cs"/>
              </a:defRPr>
            </a:lvl4pPr>
            <a:lvl5pPr marL="1371600" indent="-283464" algn="l" defTabSz="914400" rtl="0" eaLnBrk="1" latinLnBrk="0" hangingPunct="1">
              <a:lnSpc>
                <a:spcPct val="130000"/>
              </a:lnSpc>
              <a:spcBef>
                <a:spcPts val="1000"/>
              </a:spcBef>
              <a:buClr>
                <a:schemeClr val="accent3"/>
              </a:buClr>
              <a:buFont typeface="Wingdings" panose="05000000000000000000" pitchFamily="2" charset="2"/>
              <a:buChar char=""/>
              <a:defRPr sz="18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74320" indent="-91440">
              <a:buFont typeface="Arial" panose="020B0604020202020204" pitchFamily="34" charset="0"/>
              <a:buChar char="•"/>
            </a:pPr>
            <a:r>
              <a:rPr lang="en-US" sz="1100" dirty="0">
                <a:solidFill>
                  <a:srgbClr val="0070C0"/>
                </a:solidFill>
              </a:rPr>
              <a:t>ASP.NET Core</a:t>
            </a:r>
          </a:p>
        </p:txBody>
      </p:sp>
      <p:sp>
        <p:nvSpPr>
          <p:cNvPr id="45" name="Content Placeholder 11">
            <a:extLst>
              <a:ext uri="{FF2B5EF4-FFF2-40B4-BE49-F238E27FC236}">
                <a16:creationId xmlns:a16="http://schemas.microsoft.com/office/drawing/2014/main" id="{1FBC4AD2-B091-2CDC-992A-6EE7A49A86A2}"/>
              </a:ext>
            </a:extLst>
          </p:cNvPr>
          <p:cNvSpPr txBox="1"/>
          <p:nvPr/>
        </p:nvSpPr>
        <p:spPr>
          <a:xfrm>
            <a:off x="1826343" y="4565919"/>
            <a:ext cx="1386723" cy="324846"/>
          </a:xfrm>
          <a:prstGeom prst="rect">
            <a:avLst/>
          </a:prstGeom>
        </p:spPr>
        <p:txBody>
          <a:bodyPr vert="horz" lIns="0" tIns="45720" rIns="91440" bIns="45720" rtlCol="0">
            <a:normAutofit/>
          </a:bodyPr>
          <a:lstStyle>
            <a:lvl1pPr marL="0" indent="0" algn="l" defTabSz="914400" rtl="0" eaLnBrk="1" latinLnBrk="0" hangingPunct="1">
              <a:lnSpc>
                <a:spcPct val="130000"/>
              </a:lnSpc>
              <a:spcBef>
                <a:spcPts val="1000"/>
              </a:spcBef>
              <a:buClr>
                <a:schemeClr val="accent3"/>
              </a:buClr>
              <a:buFont typeface="Wingdings" panose="05000000000000000000" pitchFamily="2" charset="2"/>
              <a:buNone/>
              <a:defRPr sz="1800" kern="1200" spc="50">
                <a:solidFill>
                  <a:schemeClr val="tx1">
                    <a:alpha val="60000"/>
                  </a:schemeClr>
                </a:solidFill>
                <a:latin typeface="+mn-lt"/>
                <a:ea typeface="+mn-ea"/>
                <a:cs typeface="+mn-cs"/>
              </a:defRPr>
            </a:lvl1pPr>
            <a:lvl2pPr marL="283464" indent="-283464" algn="l" defTabSz="914400" rtl="0" eaLnBrk="1" latinLnBrk="0" hangingPunct="1">
              <a:lnSpc>
                <a:spcPct val="130000"/>
              </a:lnSpc>
              <a:spcBef>
                <a:spcPts val="1000"/>
              </a:spcBef>
              <a:buFontTx/>
              <a:buNone/>
              <a:defRPr sz="1800" b="0" i="1" kern="1200" spc="50" baseline="0">
                <a:solidFill>
                  <a:schemeClr val="tx1">
                    <a:alpha val="60000"/>
                  </a:schemeClr>
                </a:solidFill>
                <a:latin typeface="+mn-lt"/>
                <a:ea typeface="+mn-ea"/>
                <a:cs typeface="+mn-cs"/>
              </a:defRPr>
            </a:lvl2pPr>
            <a:lvl3pPr marL="566928" indent="-283464" algn="l" defTabSz="914400" rtl="0" eaLnBrk="1" latinLnBrk="0" hangingPunct="1">
              <a:lnSpc>
                <a:spcPct val="130000"/>
              </a:lnSpc>
              <a:spcBef>
                <a:spcPts val="1000"/>
              </a:spcBef>
              <a:buClr>
                <a:schemeClr val="accent3"/>
              </a:buClr>
              <a:buFont typeface="Wingdings" panose="05000000000000000000" pitchFamily="2" charset="2"/>
              <a:buChar char=""/>
              <a:defRPr sz="1800" kern="1200" spc="50">
                <a:solidFill>
                  <a:schemeClr val="tx1">
                    <a:alpha val="60000"/>
                  </a:schemeClr>
                </a:solidFill>
                <a:latin typeface="+mn-lt"/>
                <a:ea typeface="+mn-ea"/>
                <a:cs typeface="+mn-cs"/>
              </a:defRPr>
            </a:lvl3pPr>
            <a:lvl4pPr marL="850392" indent="-283464" algn="l" defTabSz="914400" rtl="0" eaLnBrk="1" latinLnBrk="0" hangingPunct="1">
              <a:lnSpc>
                <a:spcPct val="130000"/>
              </a:lnSpc>
              <a:spcBef>
                <a:spcPts val="1000"/>
              </a:spcBef>
              <a:buClr>
                <a:schemeClr val="accent3"/>
              </a:buClr>
              <a:buFontTx/>
              <a:buNone/>
              <a:defRPr sz="1800" b="0" i="1" kern="1200" spc="50" baseline="0">
                <a:solidFill>
                  <a:schemeClr val="tx1">
                    <a:alpha val="60000"/>
                  </a:schemeClr>
                </a:solidFill>
                <a:latin typeface="+mn-lt"/>
                <a:ea typeface="+mn-ea"/>
                <a:cs typeface="+mn-cs"/>
              </a:defRPr>
            </a:lvl4pPr>
            <a:lvl5pPr marL="1371600" indent="-283464" algn="l" defTabSz="914400" rtl="0" eaLnBrk="1" latinLnBrk="0" hangingPunct="1">
              <a:lnSpc>
                <a:spcPct val="130000"/>
              </a:lnSpc>
              <a:spcBef>
                <a:spcPts val="1000"/>
              </a:spcBef>
              <a:buClr>
                <a:schemeClr val="accent3"/>
              </a:buClr>
              <a:buFont typeface="Wingdings" panose="05000000000000000000" pitchFamily="2" charset="2"/>
              <a:buChar char=""/>
              <a:defRPr sz="18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74320" indent="-91440">
              <a:buFont typeface="Arial" panose="020B0604020202020204" pitchFamily="34" charset="0"/>
              <a:buChar char="•"/>
            </a:pPr>
            <a:r>
              <a:rPr lang="en-US" sz="1100" dirty="0">
                <a:solidFill>
                  <a:srgbClr val="0070C0"/>
                </a:solidFill>
              </a:rPr>
              <a:t>ASP.NET MVC</a:t>
            </a:r>
          </a:p>
        </p:txBody>
      </p:sp>
      <p:sp>
        <p:nvSpPr>
          <p:cNvPr id="46" name="Rectangle 45">
            <a:hlinkClick r:id="rId13"/>
            <a:extLst>
              <a:ext uri="{FF2B5EF4-FFF2-40B4-BE49-F238E27FC236}">
                <a16:creationId xmlns:a16="http://schemas.microsoft.com/office/drawing/2014/main" id="{D9378B52-F8D9-163B-ECFF-90EE3DA79936}"/>
              </a:ext>
            </a:extLst>
          </p:cNvPr>
          <p:cNvSpPr/>
          <p:nvPr/>
        </p:nvSpPr>
        <p:spPr>
          <a:xfrm>
            <a:off x="2111182" y="4652755"/>
            <a:ext cx="961314" cy="15208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hlinkClick r:id="rId14"/>
            <a:extLst>
              <a:ext uri="{FF2B5EF4-FFF2-40B4-BE49-F238E27FC236}">
                <a16:creationId xmlns:a16="http://schemas.microsoft.com/office/drawing/2014/main" id="{E73A5845-C086-74E4-ACCA-BCEEE3B809F3}"/>
              </a:ext>
            </a:extLst>
          </p:cNvPr>
          <p:cNvSpPr/>
          <p:nvPr/>
        </p:nvSpPr>
        <p:spPr>
          <a:xfrm>
            <a:off x="3341228" y="4652755"/>
            <a:ext cx="986043" cy="13536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Content Placeholder 11">
            <a:extLst>
              <a:ext uri="{FF2B5EF4-FFF2-40B4-BE49-F238E27FC236}">
                <a16:creationId xmlns:a16="http://schemas.microsoft.com/office/drawing/2014/main" id="{BE7FEDBF-DAAC-2C56-3D3E-BF47BC8ED2EC}"/>
              </a:ext>
            </a:extLst>
          </p:cNvPr>
          <p:cNvSpPr txBox="1"/>
          <p:nvPr/>
        </p:nvSpPr>
        <p:spPr>
          <a:xfrm>
            <a:off x="1121038" y="5040960"/>
            <a:ext cx="1093517" cy="324846"/>
          </a:xfrm>
          <a:prstGeom prst="rect">
            <a:avLst/>
          </a:prstGeom>
        </p:spPr>
        <p:txBody>
          <a:bodyPr vert="horz" lIns="0" tIns="45720" rIns="91440" bIns="45720" rtlCol="0">
            <a:normAutofit/>
          </a:bodyPr>
          <a:lstStyle>
            <a:lvl1pPr marL="0" indent="0" algn="l" defTabSz="914400" rtl="0" eaLnBrk="1" latinLnBrk="0" hangingPunct="1">
              <a:lnSpc>
                <a:spcPct val="130000"/>
              </a:lnSpc>
              <a:spcBef>
                <a:spcPts val="1000"/>
              </a:spcBef>
              <a:buClr>
                <a:schemeClr val="accent3"/>
              </a:buClr>
              <a:buFont typeface="Wingdings" panose="05000000000000000000" pitchFamily="2" charset="2"/>
              <a:buNone/>
              <a:defRPr sz="1800" kern="1200" spc="50">
                <a:solidFill>
                  <a:schemeClr val="tx1">
                    <a:alpha val="60000"/>
                  </a:schemeClr>
                </a:solidFill>
                <a:latin typeface="+mn-lt"/>
                <a:ea typeface="+mn-ea"/>
                <a:cs typeface="+mn-cs"/>
              </a:defRPr>
            </a:lvl1pPr>
            <a:lvl2pPr marL="283464" indent="-283464" algn="l" defTabSz="914400" rtl="0" eaLnBrk="1" latinLnBrk="0" hangingPunct="1">
              <a:lnSpc>
                <a:spcPct val="130000"/>
              </a:lnSpc>
              <a:spcBef>
                <a:spcPts val="1000"/>
              </a:spcBef>
              <a:buFontTx/>
              <a:buNone/>
              <a:defRPr sz="1800" b="0" i="1" kern="1200" spc="50" baseline="0">
                <a:solidFill>
                  <a:schemeClr val="tx1">
                    <a:alpha val="60000"/>
                  </a:schemeClr>
                </a:solidFill>
                <a:latin typeface="+mn-lt"/>
                <a:ea typeface="+mn-ea"/>
                <a:cs typeface="+mn-cs"/>
              </a:defRPr>
            </a:lvl2pPr>
            <a:lvl3pPr marL="566928" indent="-283464" algn="l" defTabSz="914400" rtl="0" eaLnBrk="1" latinLnBrk="0" hangingPunct="1">
              <a:lnSpc>
                <a:spcPct val="130000"/>
              </a:lnSpc>
              <a:spcBef>
                <a:spcPts val="1000"/>
              </a:spcBef>
              <a:buClr>
                <a:schemeClr val="accent3"/>
              </a:buClr>
              <a:buFont typeface="Wingdings" panose="05000000000000000000" pitchFamily="2" charset="2"/>
              <a:buChar char=""/>
              <a:defRPr sz="1800" kern="1200" spc="50">
                <a:solidFill>
                  <a:schemeClr val="tx1">
                    <a:alpha val="60000"/>
                  </a:schemeClr>
                </a:solidFill>
                <a:latin typeface="+mn-lt"/>
                <a:ea typeface="+mn-ea"/>
                <a:cs typeface="+mn-cs"/>
              </a:defRPr>
            </a:lvl3pPr>
            <a:lvl4pPr marL="850392" indent="-283464" algn="l" defTabSz="914400" rtl="0" eaLnBrk="1" latinLnBrk="0" hangingPunct="1">
              <a:lnSpc>
                <a:spcPct val="130000"/>
              </a:lnSpc>
              <a:spcBef>
                <a:spcPts val="1000"/>
              </a:spcBef>
              <a:buClr>
                <a:schemeClr val="accent3"/>
              </a:buClr>
              <a:buFontTx/>
              <a:buNone/>
              <a:defRPr sz="1800" b="0" i="1" kern="1200" spc="50" baseline="0">
                <a:solidFill>
                  <a:schemeClr val="tx1">
                    <a:alpha val="60000"/>
                  </a:schemeClr>
                </a:solidFill>
                <a:latin typeface="+mn-lt"/>
                <a:ea typeface="+mn-ea"/>
                <a:cs typeface="+mn-cs"/>
              </a:defRPr>
            </a:lvl4pPr>
            <a:lvl5pPr marL="1371600" indent="-283464" algn="l" defTabSz="914400" rtl="0" eaLnBrk="1" latinLnBrk="0" hangingPunct="1">
              <a:lnSpc>
                <a:spcPct val="130000"/>
              </a:lnSpc>
              <a:spcBef>
                <a:spcPts val="1000"/>
              </a:spcBef>
              <a:buClr>
                <a:schemeClr val="accent3"/>
              </a:buClr>
              <a:buFont typeface="Wingdings" panose="05000000000000000000" pitchFamily="2" charset="2"/>
              <a:buChar char=""/>
              <a:defRPr sz="18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74320" indent="-91440">
              <a:buFont typeface="Arial" panose="020B0604020202020204" pitchFamily="34" charset="0"/>
              <a:buChar char="•"/>
            </a:pPr>
            <a:r>
              <a:rPr lang="en-US" sz="1100" dirty="0">
                <a:solidFill>
                  <a:srgbClr val="0070C0"/>
                </a:solidFill>
              </a:rPr>
              <a:t>WinForms</a:t>
            </a:r>
          </a:p>
        </p:txBody>
      </p:sp>
      <p:sp>
        <p:nvSpPr>
          <p:cNvPr id="50" name="Rectangle 49">
            <a:hlinkClick r:id="rId15"/>
            <a:extLst>
              <a:ext uri="{FF2B5EF4-FFF2-40B4-BE49-F238E27FC236}">
                <a16:creationId xmlns:a16="http://schemas.microsoft.com/office/drawing/2014/main" id="{A89AA45B-1088-8786-2AC9-8C5A43CA7B0B}"/>
              </a:ext>
            </a:extLst>
          </p:cNvPr>
          <p:cNvSpPr/>
          <p:nvPr/>
        </p:nvSpPr>
        <p:spPr>
          <a:xfrm>
            <a:off x="1377131" y="5079504"/>
            <a:ext cx="734500" cy="21879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Content Placeholder 11">
            <a:extLst>
              <a:ext uri="{FF2B5EF4-FFF2-40B4-BE49-F238E27FC236}">
                <a16:creationId xmlns:a16="http://schemas.microsoft.com/office/drawing/2014/main" id="{097815A9-075D-318E-6918-6CEA4136E0BA}"/>
              </a:ext>
            </a:extLst>
          </p:cNvPr>
          <p:cNvSpPr txBox="1">
            <a:spLocks/>
          </p:cNvSpPr>
          <p:nvPr/>
        </p:nvSpPr>
        <p:spPr>
          <a:xfrm>
            <a:off x="3157083" y="5035664"/>
            <a:ext cx="1093517" cy="324846"/>
          </a:xfrm>
          <a:prstGeom prst="rect">
            <a:avLst/>
          </a:prstGeom>
        </p:spPr>
        <p:txBody>
          <a:bodyPr vert="horz" lIns="0" tIns="45720" rIns="91440" bIns="45720" rtlCol="0">
            <a:normAutofit/>
          </a:bodyPr>
          <a:lstStyle>
            <a:lvl1pPr marL="0" indent="0" algn="l" defTabSz="914400" rtl="0" eaLnBrk="1" latinLnBrk="0" hangingPunct="1">
              <a:lnSpc>
                <a:spcPct val="130000"/>
              </a:lnSpc>
              <a:spcBef>
                <a:spcPts val="1000"/>
              </a:spcBef>
              <a:buClr>
                <a:schemeClr val="accent3"/>
              </a:buClr>
              <a:buFont typeface="Wingdings" panose="05000000000000000000" pitchFamily="2" charset="2"/>
              <a:buNone/>
              <a:defRPr sz="1800" kern="1200" spc="50">
                <a:solidFill>
                  <a:schemeClr val="tx1">
                    <a:alpha val="60000"/>
                  </a:schemeClr>
                </a:solidFill>
                <a:latin typeface="+mn-lt"/>
                <a:ea typeface="+mn-ea"/>
                <a:cs typeface="+mn-cs"/>
              </a:defRPr>
            </a:lvl1pPr>
            <a:lvl2pPr marL="283464" indent="-283464" algn="l" defTabSz="914400" rtl="0" eaLnBrk="1" latinLnBrk="0" hangingPunct="1">
              <a:lnSpc>
                <a:spcPct val="130000"/>
              </a:lnSpc>
              <a:spcBef>
                <a:spcPts val="1000"/>
              </a:spcBef>
              <a:buFontTx/>
              <a:buNone/>
              <a:defRPr sz="1800" b="0" i="1" kern="1200" spc="50" baseline="0">
                <a:solidFill>
                  <a:schemeClr val="tx1">
                    <a:alpha val="60000"/>
                  </a:schemeClr>
                </a:solidFill>
                <a:latin typeface="+mn-lt"/>
                <a:ea typeface="+mn-ea"/>
                <a:cs typeface="+mn-cs"/>
              </a:defRPr>
            </a:lvl2pPr>
            <a:lvl3pPr marL="566928" indent="-283464" algn="l" defTabSz="914400" rtl="0" eaLnBrk="1" latinLnBrk="0" hangingPunct="1">
              <a:lnSpc>
                <a:spcPct val="130000"/>
              </a:lnSpc>
              <a:spcBef>
                <a:spcPts val="1000"/>
              </a:spcBef>
              <a:buClr>
                <a:schemeClr val="accent3"/>
              </a:buClr>
              <a:buFont typeface="Wingdings" panose="05000000000000000000" pitchFamily="2" charset="2"/>
              <a:buChar char=""/>
              <a:defRPr sz="1800" kern="1200" spc="50">
                <a:solidFill>
                  <a:schemeClr val="tx1">
                    <a:alpha val="60000"/>
                  </a:schemeClr>
                </a:solidFill>
                <a:latin typeface="+mn-lt"/>
                <a:ea typeface="+mn-ea"/>
                <a:cs typeface="+mn-cs"/>
              </a:defRPr>
            </a:lvl3pPr>
            <a:lvl4pPr marL="850392" indent="-283464" algn="l" defTabSz="914400" rtl="0" eaLnBrk="1" latinLnBrk="0" hangingPunct="1">
              <a:lnSpc>
                <a:spcPct val="130000"/>
              </a:lnSpc>
              <a:spcBef>
                <a:spcPts val="1000"/>
              </a:spcBef>
              <a:buClr>
                <a:schemeClr val="accent3"/>
              </a:buClr>
              <a:buFontTx/>
              <a:buNone/>
              <a:defRPr sz="1800" b="0" i="1" kern="1200" spc="50" baseline="0">
                <a:solidFill>
                  <a:schemeClr val="tx1">
                    <a:alpha val="60000"/>
                  </a:schemeClr>
                </a:solidFill>
                <a:latin typeface="+mn-lt"/>
                <a:ea typeface="+mn-ea"/>
                <a:cs typeface="+mn-cs"/>
              </a:defRPr>
            </a:lvl4pPr>
            <a:lvl5pPr marL="1371600" indent="-283464" algn="l" defTabSz="914400" rtl="0" eaLnBrk="1" latinLnBrk="0" hangingPunct="1">
              <a:lnSpc>
                <a:spcPct val="130000"/>
              </a:lnSpc>
              <a:spcBef>
                <a:spcPts val="1000"/>
              </a:spcBef>
              <a:buClr>
                <a:schemeClr val="accent3"/>
              </a:buClr>
              <a:buFont typeface="Wingdings" panose="05000000000000000000" pitchFamily="2" charset="2"/>
              <a:buChar char=""/>
              <a:defRPr sz="18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74320" indent="-91440">
              <a:buFont typeface="Arial" panose="020B0604020202020204" pitchFamily="34" charset="0"/>
              <a:buChar char="•"/>
            </a:pPr>
            <a:r>
              <a:rPr lang="en-US" sz="1100" dirty="0">
                <a:solidFill>
                  <a:srgbClr val="0070C0"/>
                </a:solidFill>
              </a:rPr>
              <a:t>Xamarin</a:t>
            </a:r>
          </a:p>
        </p:txBody>
      </p:sp>
      <p:sp>
        <p:nvSpPr>
          <p:cNvPr id="58" name="Rectangle 57">
            <a:hlinkClick r:id="rId16"/>
            <a:extLst>
              <a:ext uri="{FF2B5EF4-FFF2-40B4-BE49-F238E27FC236}">
                <a16:creationId xmlns:a16="http://schemas.microsoft.com/office/drawing/2014/main" id="{88B66597-A50C-B177-93EA-C56F9DA7B51F}"/>
              </a:ext>
            </a:extLst>
          </p:cNvPr>
          <p:cNvSpPr/>
          <p:nvPr/>
        </p:nvSpPr>
        <p:spPr>
          <a:xfrm>
            <a:off x="3421180" y="5131046"/>
            <a:ext cx="594674" cy="13282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Content Placeholder 11">
            <a:extLst>
              <a:ext uri="{FF2B5EF4-FFF2-40B4-BE49-F238E27FC236}">
                <a16:creationId xmlns:a16="http://schemas.microsoft.com/office/drawing/2014/main" id="{0D86E1EF-3407-3EAB-1ABB-516038C98442}"/>
              </a:ext>
            </a:extLst>
          </p:cNvPr>
          <p:cNvSpPr txBox="1">
            <a:spLocks/>
          </p:cNvSpPr>
          <p:nvPr/>
        </p:nvSpPr>
        <p:spPr>
          <a:xfrm>
            <a:off x="2117093" y="5036110"/>
            <a:ext cx="1182994" cy="324846"/>
          </a:xfrm>
          <a:prstGeom prst="rect">
            <a:avLst/>
          </a:prstGeom>
        </p:spPr>
        <p:txBody>
          <a:bodyPr vert="horz" lIns="0" tIns="45720" rIns="91440" bIns="45720" rtlCol="0">
            <a:normAutofit/>
          </a:bodyPr>
          <a:lstStyle>
            <a:lvl1pPr marL="0" indent="0" algn="l" defTabSz="914400" rtl="0" eaLnBrk="1" latinLnBrk="0" hangingPunct="1">
              <a:lnSpc>
                <a:spcPct val="130000"/>
              </a:lnSpc>
              <a:spcBef>
                <a:spcPts val="1000"/>
              </a:spcBef>
              <a:buClr>
                <a:schemeClr val="accent3"/>
              </a:buClr>
              <a:buFont typeface="Wingdings" panose="05000000000000000000" pitchFamily="2" charset="2"/>
              <a:buNone/>
              <a:defRPr sz="1800" kern="1200" spc="50">
                <a:solidFill>
                  <a:schemeClr val="tx1">
                    <a:alpha val="60000"/>
                  </a:schemeClr>
                </a:solidFill>
                <a:latin typeface="+mn-lt"/>
                <a:ea typeface="+mn-ea"/>
                <a:cs typeface="+mn-cs"/>
              </a:defRPr>
            </a:lvl1pPr>
            <a:lvl2pPr marL="283464" indent="-283464" algn="l" defTabSz="914400" rtl="0" eaLnBrk="1" latinLnBrk="0" hangingPunct="1">
              <a:lnSpc>
                <a:spcPct val="130000"/>
              </a:lnSpc>
              <a:spcBef>
                <a:spcPts val="1000"/>
              </a:spcBef>
              <a:buFontTx/>
              <a:buNone/>
              <a:defRPr sz="1800" b="0" i="1" kern="1200" spc="50" baseline="0">
                <a:solidFill>
                  <a:schemeClr val="tx1">
                    <a:alpha val="60000"/>
                  </a:schemeClr>
                </a:solidFill>
                <a:latin typeface="+mn-lt"/>
                <a:ea typeface="+mn-ea"/>
                <a:cs typeface="+mn-cs"/>
              </a:defRPr>
            </a:lvl2pPr>
            <a:lvl3pPr marL="566928" indent="-283464" algn="l" defTabSz="914400" rtl="0" eaLnBrk="1" latinLnBrk="0" hangingPunct="1">
              <a:lnSpc>
                <a:spcPct val="130000"/>
              </a:lnSpc>
              <a:spcBef>
                <a:spcPts val="1000"/>
              </a:spcBef>
              <a:buClr>
                <a:schemeClr val="accent3"/>
              </a:buClr>
              <a:buFont typeface="Wingdings" panose="05000000000000000000" pitchFamily="2" charset="2"/>
              <a:buChar char=""/>
              <a:defRPr sz="1800" kern="1200" spc="50">
                <a:solidFill>
                  <a:schemeClr val="tx1">
                    <a:alpha val="60000"/>
                  </a:schemeClr>
                </a:solidFill>
                <a:latin typeface="+mn-lt"/>
                <a:ea typeface="+mn-ea"/>
                <a:cs typeface="+mn-cs"/>
              </a:defRPr>
            </a:lvl3pPr>
            <a:lvl4pPr marL="850392" indent="-283464" algn="l" defTabSz="914400" rtl="0" eaLnBrk="1" latinLnBrk="0" hangingPunct="1">
              <a:lnSpc>
                <a:spcPct val="130000"/>
              </a:lnSpc>
              <a:spcBef>
                <a:spcPts val="1000"/>
              </a:spcBef>
              <a:buClr>
                <a:schemeClr val="accent3"/>
              </a:buClr>
              <a:buFontTx/>
              <a:buNone/>
              <a:defRPr sz="1800" b="0" i="1" kern="1200" spc="50" baseline="0">
                <a:solidFill>
                  <a:schemeClr val="tx1">
                    <a:alpha val="60000"/>
                  </a:schemeClr>
                </a:solidFill>
                <a:latin typeface="+mn-lt"/>
                <a:ea typeface="+mn-ea"/>
                <a:cs typeface="+mn-cs"/>
              </a:defRPr>
            </a:lvl4pPr>
            <a:lvl5pPr marL="1371600" indent="-283464" algn="l" defTabSz="914400" rtl="0" eaLnBrk="1" latinLnBrk="0" hangingPunct="1">
              <a:lnSpc>
                <a:spcPct val="130000"/>
              </a:lnSpc>
              <a:spcBef>
                <a:spcPts val="1000"/>
              </a:spcBef>
              <a:buClr>
                <a:schemeClr val="accent3"/>
              </a:buClr>
              <a:buFont typeface="Wingdings" panose="05000000000000000000" pitchFamily="2" charset="2"/>
              <a:buChar char=""/>
              <a:defRPr sz="18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74320" indent="-91440">
              <a:buFont typeface="Arial" panose="020B0604020202020204" pitchFamily="34" charset="0"/>
              <a:buChar char="•"/>
            </a:pPr>
            <a:r>
              <a:rPr lang="en-US" sz="1100" dirty="0">
                <a:solidFill>
                  <a:srgbClr val="0070C0"/>
                </a:solidFill>
              </a:rPr>
              <a:t>.NET MAUI</a:t>
            </a:r>
          </a:p>
        </p:txBody>
      </p:sp>
      <p:sp>
        <p:nvSpPr>
          <p:cNvPr id="61" name="Rectangle 60">
            <a:hlinkClick r:id="rId17"/>
            <a:extLst>
              <a:ext uri="{FF2B5EF4-FFF2-40B4-BE49-F238E27FC236}">
                <a16:creationId xmlns:a16="http://schemas.microsoft.com/office/drawing/2014/main" id="{8884951A-9382-CD48-AC1C-F715AED88211}"/>
              </a:ext>
            </a:extLst>
          </p:cNvPr>
          <p:cNvSpPr/>
          <p:nvPr/>
        </p:nvSpPr>
        <p:spPr>
          <a:xfrm>
            <a:off x="2375728" y="5109672"/>
            <a:ext cx="783344" cy="17516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Content Placeholder 11">
            <a:extLst>
              <a:ext uri="{FF2B5EF4-FFF2-40B4-BE49-F238E27FC236}">
                <a16:creationId xmlns:a16="http://schemas.microsoft.com/office/drawing/2014/main" id="{C28B7DED-CD47-1FAE-6C29-0B5D767A6C8B}"/>
              </a:ext>
            </a:extLst>
          </p:cNvPr>
          <p:cNvSpPr txBox="1">
            <a:spLocks/>
          </p:cNvSpPr>
          <p:nvPr/>
        </p:nvSpPr>
        <p:spPr>
          <a:xfrm>
            <a:off x="2169267" y="5455892"/>
            <a:ext cx="1093517" cy="324846"/>
          </a:xfrm>
          <a:prstGeom prst="rect">
            <a:avLst/>
          </a:prstGeom>
        </p:spPr>
        <p:txBody>
          <a:bodyPr vert="horz" lIns="0" tIns="45720" rIns="91440" bIns="45720" rtlCol="0">
            <a:normAutofit/>
          </a:bodyPr>
          <a:lstStyle>
            <a:lvl1pPr marL="0" indent="0" algn="l" defTabSz="914400" rtl="0" eaLnBrk="1" latinLnBrk="0" hangingPunct="1">
              <a:lnSpc>
                <a:spcPct val="130000"/>
              </a:lnSpc>
              <a:spcBef>
                <a:spcPts val="1000"/>
              </a:spcBef>
              <a:buClr>
                <a:schemeClr val="accent3"/>
              </a:buClr>
              <a:buFont typeface="Wingdings" panose="05000000000000000000" pitchFamily="2" charset="2"/>
              <a:buNone/>
              <a:defRPr sz="1800" kern="1200" spc="50">
                <a:solidFill>
                  <a:schemeClr val="tx1">
                    <a:alpha val="60000"/>
                  </a:schemeClr>
                </a:solidFill>
                <a:latin typeface="+mn-lt"/>
                <a:ea typeface="+mn-ea"/>
                <a:cs typeface="+mn-cs"/>
              </a:defRPr>
            </a:lvl1pPr>
            <a:lvl2pPr marL="283464" indent="-283464" algn="l" defTabSz="914400" rtl="0" eaLnBrk="1" latinLnBrk="0" hangingPunct="1">
              <a:lnSpc>
                <a:spcPct val="130000"/>
              </a:lnSpc>
              <a:spcBef>
                <a:spcPts val="1000"/>
              </a:spcBef>
              <a:buFontTx/>
              <a:buNone/>
              <a:defRPr sz="1800" b="0" i="1" kern="1200" spc="50" baseline="0">
                <a:solidFill>
                  <a:schemeClr val="tx1">
                    <a:alpha val="60000"/>
                  </a:schemeClr>
                </a:solidFill>
                <a:latin typeface="+mn-lt"/>
                <a:ea typeface="+mn-ea"/>
                <a:cs typeface="+mn-cs"/>
              </a:defRPr>
            </a:lvl2pPr>
            <a:lvl3pPr marL="566928" indent="-283464" algn="l" defTabSz="914400" rtl="0" eaLnBrk="1" latinLnBrk="0" hangingPunct="1">
              <a:lnSpc>
                <a:spcPct val="130000"/>
              </a:lnSpc>
              <a:spcBef>
                <a:spcPts val="1000"/>
              </a:spcBef>
              <a:buClr>
                <a:schemeClr val="accent3"/>
              </a:buClr>
              <a:buFont typeface="Wingdings" panose="05000000000000000000" pitchFamily="2" charset="2"/>
              <a:buChar char=""/>
              <a:defRPr sz="1800" kern="1200" spc="50">
                <a:solidFill>
                  <a:schemeClr val="tx1">
                    <a:alpha val="60000"/>
                  </a:schemeClr>
                </a:solidFill>
                <a:latin typeface="+mn-lt"/>
                <a:ea typeface="+mn-ea"/>
                <a:cs typeface="+mn-cs"/>
              </a:defRPr>
            </a:lvl3pPr>
            <a:lvl4pPr marL="850392" indent="-283464" algn="l" defTabSz="914400" rtl="0" eaLnBrk="1" latinLnBrk="0" hangingPunct="1">
              <a:lnSpc>
                <a:spcPct val="130000"/>
              </a:lnSpc>
              <a:spcBef>
                <a:spcPts val="1000"/>
              </a:spcBef>
              <a:buClr>
                <a:schemeClr val="accent3"/>
              </a:buClr>
              <a:buFontTx/>
              <a:buNone/>
              <a:defRPr sz="1800" b="0" i="1" kern="1200" spc="50" baseline="0">
                <a:solidFill>
                  <a:schemeClr val="tx1">
                    <a:alpha val="60000"/>
                  </a:schemeClr>
                </a:solidFill>
                <a:latin typeface="+mn-lt"/>
                <a:ea typeface="+mn-ea"/>
                <a:cs typeface="+mn-cs"/>
              </a:defRPr>
            </a:lvl4pPr>
            <a:lvl5pPr marL="1371600" indent="-283464" algn="l" defTabSz="914400" rtl="0" eaLnBrk="1" latinLnBrk="0" hangingPunct="1">
              <a:lnSpc>
                <a:spcPct val="130000"/>
              </a:lnSpc>
              <a:spcBef>
                <a:spcPts val="1000"/>
              </a:spcBef>
              <a:buClr>
                <a:schemeClr val="accent3"/>
              </a:buClr>
              <a:buFont typeface="Wingdings" panose="05000000000000000000" pitchFamily="2" charset="2"/>
              <a:buChar char=""/>
              <a:defRPr sz="18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74320" indent="-91440">
              <a:buFont typeface="Arial" panose="020B0604020202020204" pitchFamily="34" charset="0"/>
              <a:buChar char="•"/>
            </a:pPr>
            <a:r>
              <a:rPr lang="en-US" sz="1100" dirty="0">
                <a:solidFill>
                  <a:srgbClr val="0070C0"/>
                </a:solidFill>
              </a:rPr>
              <a:t>Xamarin</a:t>
            </a:r>
          </a:p>
        </p:txBody>
      </p:sp>
      <p:sp>
        <p:nvSpPr>
          <p:cNvPr id="63" name="Rectangle 62">
            <a:hlinkClick r:id="rId18"/>
            <a:extLst>
              <a:ext uri="{FF2B5EF4-FFF2-40B4-BE49-F238E27FC236}">
                <a16:creationId xmlns:a16="http://schemas.microsoft.com/office/drawing/2014/main" id="{720174DF-E306-F1E3-D342-D153DA3A65BB}"/>
              </a:ext>
            </a:extLst>
          </p:cNvPr>
          <p:cNvSpPr/>
          <p:nvPr/>
        </p:nvSpPr>
        <p:spPr>
          <a:xfrm>
            <a:off x="2450820" y="5551900"/>
            <a:ext cx="594674" cy="13282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77" name="Rectangle 3076">
            <a:hlinkClick r:id="rId19"/>
            <a:extLst>
              <a:ext uri="{FF2B5EF4-FFF2-40B4-BE49-F238E27FC236}">
                <a16:creationId xmlns:a16="http://schemas.microsoft.com/office/drawing/2014/main" id="{DC9203D4-76C3-B85B-8CB6-03C698A56677}"/>
              </a:ext>
            </a:extLst>
          </p:cNvPr>
          <p:cNvSpPr/>
          <p:nvPr/>
        </p:nvSpPr>
        <p:spPr>
          <a:xfrm>
            <a:off x="3333367" y="5562129"/>
            <a:ext cx="691373" cy="11237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78" name="Content Placeholder 11">
            <a:extLst>
              <a:ext uri="{FF2B5EF4-FFF2-40B4-BE49-F238E27FC236}">
                <a16:creationId xmlns:a16="http://schemas.microsoft.com/office/drawing/2014/main" id="{0F300C86-3A76-E7D4-6846-BA98E70D904D}"/>
              </a:ext>
            </a:extLst>
          </p:cNvPr>
          <p:cNvSpPr txBox="1"/>
          <p:nvPr/>
        </p:nvSpPr>
        <p:spPr>
          <a:xfrm>
            <a:off x="3045494" y="5455892"/>
            <a:ext cx="1093517" cy="324846"/>
          </a:xfrm>
          <a:prstGeom prst="rect">
            <a:avLst/>
          </a:prstGeom>
        </p:spPr>
        <p:txBody>
          <a:bodyPr vert="horz" lIns="0" tIns="45720" rIns="91440" bIns="45720" rtlCol="0">
            <a:normAutofit/>
          </a:bodyPr>
          <a:lstStyle>
            <a:lvl1pPr marL="0" indent="0" algn="l" defTabSz="914400" rtl="0" eaLnBrk="1" latinLnBrk="0" hangingPunct="1">
              <a:lnSpc>
                <a:spcPct val="130000"/>
              </a:lnSpc>
              <a:spcBef>
                <a:spcPts val="1000"/>
              </a:spcBef>
              <a:buClr>
                <a:schemeClr val="accent3"/>
              </a:buClr>
              <a:buFont typeface="Wingdings" panose="05000000000000000000" pitchFamily="2" charset="2"/>
              <a:buNone/>
              <a:defRPr sz="1800" kern="1200" spc="50">
                <a:solidFill>
                  <a:schemeClr val="tx1">
                    <a:alpha val="60000"/>
                  </a:schemeClr>
                </a:solidFill>
                <a:latin typeface="+mn-lt"/>
                <a:ea typeface="+mn-ea"/>
                <a:cs typeface="+mn-cs"/>
              </a:defRPr>
            </a:lvl1pPr>
            <a:lvl2pPr marL="283464" indent="-283464" algn="l" defTabSz="914400" rtl="0" eaLnBrk="1" latinLnBrk="0" hangingPunct="1">
              <a:lnSpc>
                <a:spcPct val="130000"/>
              </a:lnSpc>
              <a:spcBef>
                <a:spcPts val="1000"/>
              </a:spcBef>
              <a:buFontTx/>
              <a:buNone/>
              <a:defRPr sz="1800" b="0" i="1" kern="1200" spc="50" baseline="0">
                <a:solidFill>
                  <a:schemeClr val="tx1">
                    <a:alpha val="60000"/>
                  </a:schemeClr>
                </a:solidFill>
                <a:latin typeface="+mn-lt"/>
                <a:ea typeface="+mn-ea"/>
                <a:cs typeface="+mn-cs"/>
              </a:defRPr>
            </a:lvl2pPr>
            <a:lvl3pPr marL="566928" indent="-283464" algn="l" defTabSz="914400" rtl="0" eaLnBrk="1" latinLnBrk="0" hangingPunct="1">
              <a:lnSpc>
                <a:spcPct val="130000"/>
              </a:lnSpc>
              <a:spcBef>
                <a:spcPts val="1000"/>
              </a:spcBef>
              <a:buClr>
                <a:schemeClr val="accent3"/>
              </a:buClr>
              <a:buFont typeface="Wingdings" panose="05000000000000000000" pitchFamily="2" charset="2"/>
              <a:buChar char=""/>
              <a:defRPr sz="1800" kern="1200" spc="50">
                <a:solidFill>
                  <a:schemeClr val="tx1">
                    <a:alpha val="60000"/>
                  </a:schemeClr>
                </a:solidFill>
                <a:latin typeface="+mn-lt"/>
                <a:ea typeface="+mn-ea"/>
                <a:cs typeface="+mn-cs"/>
              </a:defRPr>
            </a:lvl3pPr>
            <a:lvl4pPr marL="850392" indent="-283464" algn="l" defTabSz="914400" rtl="0" eaLnBrk="1" latinLnBrk="0" hangingPunct="1">
              <a:lnSpc>
                <a:spcPct val="130000"/>
              </a:lnSpc>
              <a:spcBef>
                <a:spcPts val="1000"/>
              </a:spcBef>
              <a:buClr>
                <a:schemeClr val="accent3"/>
              </a:buClr>
              <a:buFontTx/>
              <a:buNone/>
              <a:defRPr sz="1800" b="0" i="1" kern="1200" spc="50" baseline="0">
                <a:solidFill>
                  <a:schemeClr val="tx1">
                    <a:alpha val="60000"/>
                  </a:schemeClr>
                </a:solidFill>
                <a:latin typeface="+mn-lt"/>
                <a:ea typeface="+mn-ea"/>
                <a:cs typeface="+mn-cs"/>
              </a:defRPr>
            </a:lvl4pPr>
            <a:lvl5pPr marL="1371600" indent="-283464" algn="l" defTabSz="914400" rtl="0" eaLnBrk="1" latinLnBrk="0" hangingPunct="1">
              <a:lnSpc>
                <a:spcPct val="130000"/>
              </a:lnSpc>
              <a:spcBef>
                <a:spcPts val="1000"/>
              </a:spcBef>
              <a:buClr>
                <a:schemeClr val="accent3"/>
              </a:buClr>
              <a:buFont typeface="Wingdings" panose="05000000000000000000" pitchFamily="2" charset="2"/>
              <a:buChar char=""/>
              <a:defRPr sz="18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74320" indent="-91440">
              <a:buFont typeface="Arial" panose="020B0604020202020204" pitchFamily="34" charset="0"/>
              <a:buChar char="•"/>
            </a:pPr>
            <a:r>
              <a:rPr lang="en-US" sz="1100" dirty="0">
                <a:solidFill>
                  <a:srgbClr val="0070C0"/>
                </a:solidFill>
              </a:rPr>
              <a:t>JavaScript</a:t>
            </a:r>
          </a:p>
        </p:txBody>
      </p:sp>
      <p:sp>
        <p:nvSpPr>
          <p:cNvPr id="3081" name="Rectangle 3080">
            <a:hlinkClick r:id="rId7"/>
            <a:extLst>
              <a:ext uri="{FF2B5EF4-FFF2-40B4-BE49-F238E27FC236}">
                <a16:creationId xmlns:a16="http://schemas.microsoft.com/office/drawing/2014/main" id="{02097E6B-F939-1053-697B-B68F9DA42863}"/>
              </a:ext>
            </a:extLst>
          </p:cNvPr>
          <p:cNvSpPr/>
          <p:nvPr/>
        </p:nvSpPr>
        <p:spPr>
          <a:xfrm>
            <a:off x="3330841" y="5552940"/>
            <a:ext cx="691373" cy="11237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6" name="Content Placeholder 11">
            <a:extLst>
              <a:ext uri="{FF2B5EF4-FFF2-40B4-BE49-F238E27FC236}">
                <a16:creationId xmlns:a16="http://schemas.microsoft.com/office/drawing/2014/main" id="{67969DF3-EF50-3F04-1EE8-867EECDC8A31}"/>
              </a:ext>
            </a:extLst>
          </p:cNvPr>
          <p:cNvSpPr txBox="1">
            <a:spLocks/>
          </p:cNvSpPr>
          <p:nvPr/>
        </p:nvSpPr>
        <p:spPr>
          <a:xfrm>
            <a:off x="1120587" y="5455892"/>
            <a:ext cx="1182994" cy="324846"/>
          </a:xfrm>
          <a:prstGeom prst="rect">
            <a:avLst/>
          </a:prstGeom>
        </p:spPr>
        <p:txBody>
          <a:bodyPr vert="horz" lIns="0" tIns="45720" rIns="91440" bIns="45720" rtlCol="0">
            <a:normAutofit/>
          </a:bodyPr>
          <a:lstStyle>
            <a:lvl1pPr marL="0" indent="0" algn="l" defTabSz="914400" rtl="0" eaLnBrk="1" latinLnBrk="0" hangingPunct="1">
              <a:lnSpc>
                <a:spcPct val="130000"/>
              </a:lnSpc>
              <a:spcBef>
                <a:spcPts val="1000"/>
              </a:spcBef>
              <a:buClr>
                <a:schemeClr val="accent3"/>
              </a:buClr>
              <a:buFont typeface="Wingdings" panose="05000000000000000000" pitchFamily="2" charset="2"/>
              <a:buNone/>
              <a:defRPr sz="1800" kern="1200" spc="50">
                <a:solidFill>
                  <a:schemeClr val="tx1">
                    <a:alpha val="60000"/>
                  </a:schemeClr>
                </a:solidFill>
                <a:latin typeface="+mn-lt"/>
                <a:ea typeface="+mn-ea"/>
                <a:cs typeface="+mn-cs"/>
              </a:defRPr>
            </a:lvl1pPr>
            <a:lvl2pPr marL="283464" indent="-283464" algn="l" defTabSz="914400" rtl="0" eaLnBrk="1" latinLnBrk="0" hangingPunct="1">
              <a:lnSpc>
                <a:spcPct val="130000"/>
              </a:lnSpc>
              <a:spcBef>
                <a:spcPts val="1000"/>
              </a:spcBef>
              <a:buFontTx/>
              <a:buNone/>
              <a:defRPr sz="1800" b="0" i="1" kern="1200" spc="50" baseline="0">
                <a:solidFill>
                  <a:schemeClr val="tx1">
                    <a:alpha val="60000"/>
                  </a:schemeClr>
                </a:solidFill>
                <a:latin typeface="+mn-lt"/>
                <a:ea typeface="+mn-ea"/>
                <a:cs typeface="+mn-cs"/>
              </a:defRPr>
            </a:lvl2pPr>
            <a:lvl3pPr marL="566928" indent="-283464" algn="l" defTabSz="914400" rtl="0" eaLnBrk="1" latinLnBrk="0" hangingPunct="1">
              <a:lnSpc>
                <a:spcPct val="130000"/>
              </a:lnSpc>
              <a:spcBef>
                <a:spcPts val="1000"/>
              </a:spcBef>
              <a:buClr>
                <a:schemeClr val="accent3"/>
              </a:buClr>
              <a:buFont typeface="Wingdings" panose="05000000000000000000" pitchFamily="2" charset="2"/>
              <a:buChar char=""/>
              <a:defRPr sz="1800" kern="1200" spc="50">
                <a:solidFill>
                  <a:schemeClr val="tx1">
                    <a:alpha val="60000"/>
                  </a:schemeClr>
                </a:solidFill>
                <a:latin typeface="+mn-lt"/>
                <a:ea typeface="+mn-ea"/>
                <a:cs typeface="+mn-cs"/>
              </a:defRPr>
            </a:lvl3pPr>
            <a:lvl4pPr marL="850392" indent="-283464" algn="l" defTabSz="914400" rtl="0" eaLnBrk="1" latinLnBrk="0" hangingPunct="1">
              <a:lnSpc>
                <a:spcPct val="130000"/>
              </a:lnSpc>
              <a:spcBef>
                <a:spcPts val="1000"/>
              </a:spcBef>
              <a:buClr>
                <a:schemeClr val="accent3"/>
              </a:buClr>
              <a:buFontTx/>
              <a:buNone/>
              <a:defRPr sz="1800" b="0" i="1" kern="1200" spc="50" baseline="0">
                <a:solidFill>
                  <a:schemeClr val="tx1">
                    <a:alpha val="60000"/>
                  </a:schemeClr>
                </a:solidFill>
                <a:latin typeface="+mn-lt"/>
                <a:ea typeface="+mn-ea"/>
                <a:cs typeface="+mn-cs"/>
              </a:defRPr>
            </a:lvl4pPr>
            <a:lvl5pPr marL="1371600" indent="-283464" algn="l" defTabSz="914400" rtl="0" eaLnBrk="1" latinLnBrk="0" hangingPunct="1">
              <a:lnSpc>
                <a:spcPct val="130000"/>
              </a:lnSpc>
              <a:spcBef>
                <a:spcPts val="1000"/>
              </a:spcBef>
              <a:buClr>
                <a:schemeClr val="accent3"/>
              </a:buClr>
              <a:buFont typeface="Wingdings" panose="05000000000000000000" pitchFamily="2" charset="2"/>
              <a:buChar char=""/>
              <a:defRPr sz="18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74320" indent="-91440">
              <a:buFont typeface="Arial" panose="020B0604020202020204" pitchFamily="34" charset="0"/>
              <a:buChar char="•"/>
            </a:pPr>
            <a:r>
              <a:rPr lang="en-US" sz="1100" dirty="0">
                <a:solidFill>
                  <a:srgbClr val="0070C0"/>
                </a:solidFill>
              </a:rPr>
              <a:t>.NET MAUI</a:t>
            </a:r>
          </a:p>
        </p:txBody>
      </p:sp>
      <p:sp>
        <p:nvSpPr>
          <p:cNvPr id="3087" name="Rectangle 3086">
            <a:hlinkClick r:id="rId17"/>
            <a:extLst>
              <a:ext uri="{FF2B5EF4-FFF2-40B4-BE49-F238E27FC236}">
                <a16:creationId xmlns:a16="http://schemas.microsoft.com/office/drawing/2014/main" id="{36F6FED9-9401-3022-A8AA-E3AA85020167}"/>
              </a:ext>
            </a:extLst>
          </p:cNvPr>
          <p:cNvSpPr/>
          <p:nvPr/>
        </p:nvSpPr>
        <p:spPr>
          <a:xfrm>
            <a:off x="1385923" y="5538396"/>
            <a:ext cx="783344" cy="17516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04210970"/>
      </p:ext>
    </p:extLst>
  </p:cSld>
  <p:clrMapOvr>
    <a:masterClrMapping/>
  </p:clrMapOvr>
</p:sld>
</file>

<file path=ppt/theme/theme1.xml><?xml version="1.0" encoding="utf-8"?>
<a:theme xmlns:a="http://schemas.openxmlformats.org/drawingml/2006/main" name="FrostyVTI">
  <a:themeElements>
    <a:clrScheme name="Frosty">
      <a:dk1>
        <a:sysClr val="windowText" lastClr="000000"/>
      </a:dk1>
      <a:lt1>
        <a:sysClr val="window" lastClr="FFFFFF"/>
      </a:lt1>
      <a:dk2>
        <a:srgbClr val="0B2827"/>
      </a:dk2>
      <a:lt2>
        <a:srgbClr val="DAE3E3"/>
      </a:lt2>
      <a:accent1>
        <a:srgbClr val="767E37"/>
      </a:accent1>
      <a:accent2>
        <a:srgbClr val="B495C2"/>
      </a:accent2>
      <a:accent3>
        <a:srgbClr val="8FA3A3"/>
      </a:accent3>
      <a:accent4>
        <a:srgbClr val="CE7F01"/>
      </a:accent4>
      <a:accent5>
        <a:srgbClr val="D15A29"/>
      </a:accent5>
      <a:accent6>
        <a:srgbClr val="B88470"/>
      </a:accent6>
      <a:hlink>
        <a:srgbClr val="B57001"/>
      </a:hlink>
      <a:folHlink>
        <a:srgbClr val="996209"/>
      </a:folHlink>
    </a:clrScheme>
    <a:fontScheme name="Frosted Leaf">
      <a:majorFont>
        <a:latin typeface="Goudy Old Style"/>
        <a:ea typeface=""/>
        <a:cs typeface=""/>
      </a:majorFont>
      <a:minorFont>
        <a:latin typeface="Avenir Next LT Pro"/>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rostyVTI" id="{DD283BC3-E0B6-4E4B-91CF-F0F54D51BB21}" vid="{3EE220F7-F497-4893-BE1F-7BB1D607421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8FEDA63D-DE73-4ED5-BDF0-D3D9FD35E1ED}">
  <ds:schemaRefs>
    <ds:schemaRef ds:uri="http://schemas.microsoft.com/sharepoint/v3/contenttype/forms"/>
  </ds:schemaRefs>
</ds:datastoreItem>
</file>

<file path=customXml/itemProps2.xml><?xml version="1.0" encoding="utf-8"?>
<ds:datastoreItem xmlns:ds="http://schemas.openxmlformats.org/officeDocument/2006/customXml" ds:itemID="{B8954E08-A2C8-44D4-BABF-5531D0DF1FA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8AE25C0-66E9-4E74-9814-75E5D2A6CABE}">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{9148929F-2630-4E9D-A07D-D0D2637AF4F1}tf11158769_win32</Template>
  <TotalTime>295</TotalTime>
  <Words>287</Words>
  <Application>Microsoft Office PowerPoint</Application>
  <PresentationFormat>Widescreen</PresentationFormat>
  <Paragraphs>78</Paragraphs>
  <Slides>5</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Arial</vt:lpstr>
      <vt:lpstr>Avenir Next LT Pro</vt:lpstr>
      <vt:lpstr>Calibri</vt:lpstr>
      <vt:lpstr>Goudy Old Style</vt:lpstr>
      <vt:lpstr>Open Sans</vt:lpstr>
      <vt:lpstr>Wingdings</vt:lpstr>
      <vt:lpstr>FrostyVTI</vt:lpstr>
      <vt:lpstr>Most Popular Components in Syncfusion</vt:lpstr>
      <vt:lpstr>List of most popular components</vt:lpstr>
      <vt:lpstr>DataGrid</vt:lpstr>
      <vt:lpstr>Charts</vt:lpstr>
      <vt:lpstr>ListView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Most Popular Components in SyncFusion</dc:title>
  <dc:creator>Narendranath Ramasamy</dc:creator>
  <cp:lastModifiedBy>Narendranath Ramasamy</cp:lastModifiedBy>
  <cp:revision>1</cp:revision>
  <dcterms:created xsi:type="dcterms:W3CDTF">2024-03-25T09:32:09Z</dcterms:created>
  <dcterms:modified xsi:type="dcterms:W3CDTF">2024-04-01T06:43:43Z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