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0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inkedin.com/in/ojashweeraman/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OJASHWEE RAMAN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B611F-8105-5393-66C0-FB5BA09E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186858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593202"/>
          </a:xfrm>
        </p:spPr>
        <p:txBody>
          <a:bodyPr/>
          <a:lstStyle/>
          <a:p>
            <a:r>
              <a:rPr lang="en-ZA" dirty="0"/>
              <a:t>Courses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757083"/>
            <a:ext cx="4202806" cy="44554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 to ChatGPT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Prompts(Content, Knowledge, Translation)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Prompt Engineering and Advanced ChatGPT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Applications in various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ChatGPT with other tools and technologies(NLP, ML -- 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Use ChatGPT in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Transformation of business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Decision-making and strategy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A23147-4FE4-5328-13DC-8DCA673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20" y="234504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79665"/>
            <a:ext cx="5431971" cy="846301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Open SOURCE AI MODELS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Explored various open source AI models(BERT, GPT, YOLO, DeepFace, Tacotron + WaveGAN)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Classification of datasets – I &amp; ii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5"/>
            <a:ext cx="5431971" cy="17221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loads two datasets: one with content and categories, the other with descriptions and names.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trains a Multinomial Naive Bayes classifier using content and categories, then uses it to predict categories for descriptions.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are combined into a new CSV file with descriptions, predicted categories, and corresponding names.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F50E0-7D1A-508C-4F92-0D1533C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846" y="213752"/>
            <a:ext cx="1345929" cy="7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OJASHWEE RAMAN</a:t>
            </a:r>
          </a:p>
          <a:p>
            <a:r>
              <a:rPr lang="en-US" dirty="0"/>
              <a:t>+91 - 9693592086</a:t>
            </a:r>
          </a:p>
          <a:p>
            <a:r>
              <a:rPr lang="en-US" dirty="0"/>
              <a:t>r.ojashwee23@gmail.com</a:t>
            </a:r>
          </a:p>
          <a:p>
            <a:r>
              <a:rPr lang="en-US" dirty="0">
                <a:hlinkClick r:id="rId2"/>
              </a:rPr>
              <a:t>LinkedIn - Ojashwee Raman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BEA474-1B3E-6691-1FBB-B7112A39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20" y="261398"/>
            <a:ext cx="134883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103</TotalTime>
  <Words>178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DATA Aces</vt:lpstr>
      <vt:lpstr>Courses</vt:lpstr>
      <vt:lpstr>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Aces</dc:title>
  <dc:creator>Ojashwee Raman</dc:creator>
  <cp:lastModifiedBy>Ojashwee Raman</cp:lastModifiedBy>
  <cp:revision>2</cp:revision>
  <dcterms:created xsi:type="dcterms:W3CDTF">2023-08-21T02:38:33Z</dcterms:created>
  <dcterms:modified xsi:type="dcterms:W3CDTF">2023-08-21T04:23:08Z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