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B323C17-5823-45E3-A720-206D5F969D3B}" type="datetimeFigureOut">
              <a:rPr lang="ru-RU" smtClean="0"/>
              <a:t>03.08.2016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F6D7D1-5FEC-4EEA-ABEC-74E1907049B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Импорт </a:t>
            </a:r>
            <a:r>
              <a:rPr lang="en-US" dirty="0" smtClean="0"/>
              <a:t>GRADLE </a:t>
            </a:r>
            <a:r>
              <a:rPr lang="ru-RU" dirty="0" smtClean="0"/>
              <a:t>проекта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boot </a:t>
            </a:r>
            <a:r>
              <a:rPr lang="ru-RU" dirty="0"/>
              <a:t>В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645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oman\Desktop\импорт проекта\8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1" y="1844824"/>
            <a:ext cx="593305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6228184" y="2276872"/>
            <a:ext cx="2664296" cy="3438128"/>
          </a:xfrm>
        </p:spPr>
        <p:txBody>
          <a:bodyPr/>
          <a:lstStyle/>
          <a:p>
            <a:r>
              <a:rPr lang="ru-RU" dirty="0" smtClean="0"/>
              <a:t>Жмем добавить конфигурацию</a:t>
            </a:r>
            <a:endParaRPr lang="en-US" dirty="0" smtClean="0"/>
          </a:p>
          <a:p>
            <a:r>
              <a:rPr lang="ru-RU" dirty="0" smtClean="0"/>
              <a:t>выбираем </a:t>
            </a:r>
            <a:r>
              <a:rPr lang="en-US" dirty="0" smtClean="0"/>
              <a:t>Spring Boot </a:t>
            </a:r>
            <a:r>
              <a:rPr lang="ru-RU" dirty="0" smtClean="0"/>
              <a:t>из списка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запуска (продолжение)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2060848"/>
            <a:ext cx="144016" cy="14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8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oman\Desktop\импорт проекта\9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221111" cy="3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запуска (продолжение)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6732240" y="3429000"/>
            <a:ext cx="2232248" cy="2286000"/>
          </a:xfrm>
        </p:spPr>
        <p:txBody>
          <a:bodyPr/>
          <a:lstStyle/>
          <a:p>
            <a:r>
              <a:rPr lang="ru-RU" dirty="0" smtClean="0"/>
              <a:t>Указываем главный класс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97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запуска (продолжение)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6732240" y="3429000"/>
            <a:ext cx="2232248" cy="2286000"/>
          </a:xfrm>
        </p:spPr>
        <p:txBody>
          <a:bodyPr/>
          <a:lstStyle/>
          <a:p>
            <a:r>
              <a:rPr lang="ru-RU" dirty="0" smtClean="0"/>
              <a:t>Подтверждаем внесение изменений</a:t>
            </a:r>
            <a:endParaRPr lang="ru-RU" dirty="0"/>
          </a:p>
        </p:txBody>
      </p:sp>
      <p:pic>
        <p:nvPicPr>
          <p:cNvPr id="10242" name="Picture 2" descr="C:\Users\Roman\Desktop\импорт проекта\10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1" y="1641974"/>
            <a:ext cx="6302275" cy="4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319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Roman\Desktop\импорт проекта\1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8952" cy="46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5652120" y="2348880"/>
            <a:ext cx="2232248" cy="2286000"/>
          </a:xfrm>
        </p:spPr>
        <p:txBody>
          <a:bodyPr/>
          <a:lstStyle/>
          <a:p>
            <a:r>
              <a:rPr lang="ru-RU" dirty="0" smtClean="0"/>
              <a:t>Запускаем приложение</a:t>
            </a:r>
          </a:p>
          <a:p>
            <a:r>
              <a:rPr lang="ru-RU" dirty="0" smtClean="0"/>
              <a:t>Получаем информацию, что приложение запущено успешно на порту 8080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5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5652120" y="2348880"/>
            <a:ext cx="2520280" cy="2286000"/>
          </a:xfrm>
        </p:spPr>
        <p:txBody>
          <a:bodyPr>
            <a:normAutofit/>
          </a:bodyPr>
          <a:lstStyle/>
          <a:p>
            <a:r>
              <a:rPr lang="ru-RU" dirty="0" smtClean="0"/>
              <a:t>Открываем браузер по адресу </a:t>
            </a:r>
            <a:r>
              <a:rPr lang="en-US" dirty="0"/>
              <a:t>http://localhost:8080/</a:t>
            </a:r>
            <a:endParaRPr lang="ru-RU" dirty="0" smtClean="0"/>
          </a:p>
          <a:p>
            <a:r>
              <a:rPr lang="ru-RU" dirty="0" smtClean="0"/>
              <a:t>Видим строку приветствия</a:t>
            </a:r>
            <a:endParaRPr lang="ru-RU" dirty="0"/>
          </a:p>
        </p:txBody>
      </p:sp>
      <p:pic>
        <p:nvPicPr>
          <p:cNvPr id="12290" name="Picture 2" descr="C:\Users\Roman\Desktop\импорт проекта\1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733800" cy="14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79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Подготовка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При необходимости устанавливаем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r>
              <a:rPr lang="ru-RU" dirty="0" smtClean="0"/>
              <a:t> </a:t>
            </a:r>
            <a:r>
              <a:rPr lang="en-US" dirty="0" smtClean="0"/>
              <a:t>Ultimate</a:t>
            </a:r>
            <a:r>
              <a:rPr lang="ru-RU" dirty="0" smtClean="0"/>
              <a:t> (доступен 30 </a:t>
            </a:r>
            <a:r>
              <a:rPr lang="ru-RU" dirty="0" err="1" smtClean="0"/>
              <a:t>дневный</a:t>
            </a:r>
            <a:r>
              <a:rPr lang="ru-RU" dirty="0" smtClean="0"/>
              <a:t> испытательный период)</a:t>
            </a:r>
          </a:p>
          <a:p>
            <a:r>
              <a:rPr lang="ru-RU" dirty="0" smtClean="0"/>
              <a:t>Устанавливаем </a:t>
            </a:r>
            <a:r>
              <a:rPr lang="en-US" dirty="0" smtClean="0"/>
              <a:t>Java 1.8, </a:t>
            </a:r>
            <a:r>
              <a:rPr lang="ru-RU" dirty="0" smtClean="0"/>
              <a:t>прописываем переменные среды (системные переменные):</a:t>
            </a:r>
            <a:endParaRPr lang="en-US" dirty="0" smtClean="0"/>
          </a:p>
          <a:p>
            <a:pPr indent="376238">
              <a:buFont typeface="Courier New" pitchFamily="49" charset="0"/>
              <a:buChar char="o"/>
            </a:pPr>
            <a:r>
              <a:rPr lang="en-US" dirty="0" smtClean="0"/>
              <a:t>JAVA_HOME</a:t>
            </a:r>
            <a:r>
              <a:rPr lang="ru-RU" dirty="0" smtClean="0"/>
              <a:t>: </a:t>
            </a:r>
            <a:r>
              <a:rPr lang="en-US" dirty="0"/>
              <a:t>C:\Program </a:t>
            </a:r>
            <a:r>
              <a:rPr lang="en-US" dirty="0" smtClean="0"/>
              <a:t>Files\Java\jdk1.</a:t>
            </a:r>
            <a:r>
              <a:rPr lang="ru-RU" dirty="0" smtClean="0"/>
              <a:t>8</a:t>
            </a:r>
            <a:r>
              <a:rPr lang="en-US" dirty="0" smtClean="0"/>
              <a:t>.</a:t>
            </a:r>
            <a:r>
              <a:rPr lang="en-US" dirty="0" err="1" smtClean="0"/>
              <a:t>x_xx</a:t>
            </a:r>
            <a:r>
              <a:rPr lang="en-US" dirty="0" smtClean="0"/>
              <a:t>\</a:t>
            </a:r>
          </a:p>
          <a:p>
            <a:pPr indent="376238">
              <a:buFont typeface="Courier New" pitchFamily="49" charset="0"/>
              <a:buChar char="o"/>
            </a:pPr>
            <a:r>
              <a:rPr lang="ru-RU" dirty="0" smtClean="0"/>
              <a:t>Добавляем в </a:t>
            </a:r>
            <a:r>
              <a:rPr lang="en-US" dirty="0" smtClean="0"/>
              <a:t>Path: %JAVA_HOME%\bin</a:t>
            </a:r>
          </a:p>
          <a:p>
            <a:r>
              <a:rPr lang="ru-RU" dirty="0" smtClean="0"/>
              <a:t>Загружаем </a:t>
            </a:r>
            <a:r>
              <a:rPr lang="en-US" dirty="0" err="1" smtClean="0"/>
              <a:t>Gradle</a:t>
            </a:r>
            <a:r>
              <a:rPr lang="ru-RU" dirty="0" smtClean="0"/>
              <a:t>, распаковываем и также добавляем к переменной </a:t>
            </a:r>
            <a:r>
              <a:rPr lang="en-US" dirty="0" smtClean="0"/>
              <a:t>Path</a:t>
            </a:r>
            <a:r>
              <a:rPr lang="ru-RU" dirty="0" smtClean="0"/>
              <a:t>:</a:t>
            </a:r>
            <a:endParaRPr lang="en-US" dirty="0" smtClean="0"/>
          </a:p>
          <a:p>
            <a:pPr indent="376238">
              <a:buFont typeface="Courier New" pitchFamily="49" charset="0"/>
              <a:buChar char="o"/>
            </a:pPr>
            <a:r>
              <a:rPr lang="ru-RU" dirty="0"/>
              <a:t>Добавляем в </a:t>
            </a:r>
            <a:r>
              <a:rPr lang="en-US" dirty="0"/>
              <a:t>Path: C:\gradle\bin</a:t>
            </a:r>
            <a:endParaRPr lang="en-US" dirty="0" smtClean="0"/>
          </a:p>
          <a:p>
            <a:r>
              <a:rPr lang="ru-RU" dirty="0" smtClean="0"/>
              <a:t>Клонируем репозиторий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09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man\Desktop\импорт проекта\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5762600" cy="40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6300192" y="2132856"/>
            <a:ext cx="2592288" cy="1872208"/>
          </a:xfrm>
        </p:spPr>
        <p:txBody>
          <a:bodyPr/>
          <a:lstStyle/>
          <a:p>
            <a:r>
              <a:rPr lang="ru-RU" dirty="0" smtClean="0"/>
              <a:t>Запускаем среду</a:t>
            </a:r>
          </a:p>
          <a:p>
            <a:r>
              <a:rPr lang="ru-RU" dirty="0" smtClean="0"/>
              <a:t>Выбираем пункт импортировать проект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50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В качестве проекта для импорта указываем склонированный ранее репозиторий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проект для импорта</a:t>
            </a:r>
            <a:endParaRPr lang="ru-RU" dirty="0"/>
          </a:p>
        </p:txBody>
      </p:sp>
      <p:pic>
        <p:nvPicPr>
          <p:cNvPr id="2050" name="Picture 2" descr="C:\Users\Roman\Desktop\импорт проекта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7" y="1600200"/>
            <a:ext cx="29729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55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man\Desktop\импорт проекта\3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5029944" cy="48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323528" y="2564904"/>
            <a:ext cx="3384376" cy="1036712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тип проекта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ru-RU" dirty="0" smtClean="0"/>
              <a:t>Жмем далее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тип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664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man\Desktop\импорт проекта\4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970512" cy="48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323528" y="2564904"/>
            <a:ext cx="3733800" cy="1853952"/>
          </a:xfrm>
        </p:spPr>
        <p:txBody>
          <a:bodyPr/>
          <a:lstStyle/>
          <a:p>
            <a:r>
              <a:rPr lang="ru-RU" dirty="0" smtClean="0"/>
              <a:t>Указываем расположение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JDK</a:t>
            </a:r>
            <a:r>
              <a:rPr lang="ru-RU" dirty="0" smtClean="0"/>
              <a:t> (в случае если не установлены переменные среды или, например, в системе установлено несколько версий </a:t>
            </a:r>
            <a:r>
              <a:rPr lang="en-US" dirty="0" smtClean="0"/>
              <a:t>Java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472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После выбора параметров проекта произойдет импорт зависимостей </a:t>
            </a:r>
            <a:r>
              <a:rPr lang="en-US" dirty="0" err="1" smtClean="0"/>
              <a:t>Gradle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(продолжение)</a:t>
            </a:r>
            <a:endParaRPr lang="ru-RU" dirty="0"/>
          </a:p>
        </p:txBody>
      </p:sp>
      <p:pic>
        <p:nvPicPr>
          <p:cNvPr id="5122" name="Picture 2" descr="C:\Users\Roman\Desktop\импорт проекта\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0310"/>
            <a:ext cx="3733800" cy="36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56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После импорта проект будет иметь структуру, представленную на рисунке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6148" name="Picture 4" descr="C:\Users\Roman\Desktop\импорт проекта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" y="1772816"/>
            <a:ext cx="3710206" cy="368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60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В меню конфигураций выбираем пункт редактирования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запуска</a:t>
            </a:r>
            <a:endParaRPr lang="ru-RU" dirty="0"/>
          </a:p>
        </p:txBody>
      </p:sp>
      <p:pic>
        <p:nvPicPr>
          <p:cNvPr id="7170" name="Picture 2" descr="C:\Users\Roman\Desktop\импорт проекта\7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2689"/>
            <a:ext cx="3733800" cy="230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51720" y="2852936"/>
            <a:ext cx="360040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61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</TotalTime>
  <Words>209</Words>
  <Application>Microsoft Office PowerPoint</Application>
  <PresentationFormat>Экран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Горизонт</vt:lpstr>
      <vt:lpstr>Импорт GRADLE проекта  Spring boot В IntelliJ IDEA</vt:lpstr>
      <vt:lpstr>Подготовка</vt:lpstr>
      <vt:lpstr>Импорт проекта</vt:lpstr>
      <vt:lpstr>Выбираем проект для импорта</vt:lpstr>
      <vt:lpstr>Выбираем тип проекта</vt:lpstr>
      <vt:lpstr>Настройка</vt:lpstr>
      <vt:lpstr>Настройка (продолжение)</vt:lpstr>
      <vt:lpstr>Структура проекта</vt:lpstr>
      <vt:lpstr>Настройка запуска</vt:lpstr>
      <vt:lpstr>Настройка запуска (продолжение)</vt:lpstr>
      <vt:lpstr>Настройка запуска (продолжение)</vt:lpstr>
      <vt:lpstr>Настройка запуска (продолжение)</vt:lpstr>
      <vt:lpstr>запуск приложения</vt:lpstr>
      <vt:lpstr>Проверка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Импорт GRADLE проекта  Spring boot В IntelliJ IDEA</dc:title>
  <dc:creator>Roman</dc:creator>
  <cp:lastModifiedBy>Roman</cp:lastModifiedBy>
  <cp:revision>5</cp:revision>
  <dcterms:created xsi:type="dcterms:W3CDTF">2016-08-02T21:30:30Z</dcterms:created>
  <dcterms:modified xsi:type="dcterms:W3CDTF">2016-08-02T22:10:43Z</dcterms:modified>
</cp:coreProperties>
</file>