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grandir Bold" panose="020B0604020202020204" charset="0"/>
      <p:regular r:id="rId5"/>
    </p:embeddedFont>
    <p:embeddedFont>
      <p:font typeface="Archive" panose="020B0604020202020204" charset="0"/>
      <p:regular r:id="rId6"/>
    </p:embeddedFont>
    <p:embeddedFont>
      <p:font typeface="Agrandir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elegraf" panose="020B0604020202020204" charset="0"/>
      <p:regular r:id="rId12"/>
    </p:embeddedFont>
    <p:embeddedFont>
      <p:font typeface="Telegraf Bold" panose="020B0604020202020204" charset="0"/>
      <p:regular r:id="rId13"/>
    </p:embeddedFont>
    <p:embeddedFont>
      <p:font typeface="Agrandir Medium" panose="020B0604020202020204" charset="0"/>
      <p:regular r:id="rId14"/>
    </p:embeddedFont>
    <p:embeddedFont>
      <p:font typeface="Agrandir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27469" y="2426383"/>
            <a:ext cx="9836621" cy="6831917"/>
            <a:chOff x="0" y="0"/>
            <a:chExt cx="5212685" cy="362041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5119975" cy="3527703"/>
            </a:xfrm>
            <a:custGeom>
              <a:avLst/>
              <a:gdLst/>
              <a:ahLst/>
              <a:cxnLst/>
              <a:rect l="l" t="t" r="r" b="b"/>
              <a:pathLst>
                <a:path w="5119975" h="3527703">
                  <a:moveTo>
                    <a:pt x="0" y="3473093"/>
                  </a:moveTo>
                  <a:lnTo>
                    <a:pt x="0" y="3527703"/>
                  </a:lnTo>
                  <a:lnTo>
                    <a:pt x="5119975" y="3527703"/>
                  </a:lnTo>
                  <a:lnTo>
                    <a:pt x="5119975" y="0"/>
                  </a:lnTo>
                  <a:lnTo>
                    <a:pt x="5065365" y="0"/>
                  </a:lnTo>
                  <a:lnTo>
                    <a:pt x="5065365" y="3473093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5145375" cy="3553103"/>
            </a:xfrm>
            <a:custGeom>
              <a:avLst/>
              <a:gdLst/>
              <a:ahLst/>
              <a:cxnLst/>
              <a:rect l="l" t="t" r="r" b="b"/>
              <a:pathLst>
                <a:path w="5145375" h="3553103">
                  <a:moveTo>
                    <a:pt x="5078065" y="0"/>
                  </a:moveTo>
                  <a:lnTo>
                    <a:pt x="5078065" y="12700"/>
                  </a:lnTo>
                  <a:lnTo>
                    <a:pt x="5132675" y="12700"/>
                  </a:lnTo>
                  <a:lnTo>
                    <a:pt x="5132675" y="3540403"/>
                  </a:lnTo>
                  <a:lnTo>
                    <a:pt x="12700" y="3540403"/>
                  </a:lnTo>
                  <a:lnTo>
                    <a:pt x="12700" y="3485793"/>
                  </a:lnTo>
                  <a:lnTo>
                    <a:pt x="0" y="3485793"/>
                  </a:lnTo>
                  <a:lnTo>
                    <a:pt x="0" y="3553103"/>
                  </a:lnTo>
                  <a:lnTo>
                    <a:pt x="5145375" y="3553103"/>
                  </a:lnTo>
                  <a:lnTo>
                    <a:pt x="51453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5119975" cy="3527703"/>
            </a:xfrm>
            <a:custGeom>
              <a:avLst/>
              <a:gdLst/>
              <a:ahLst/>
              <a:cxnLst/>
              <a:rect l="l" t="t" r="r" b="b"/>
              <a:pathLst>
                <a:path w="5119975" h="3527703">
                  <a:moveTo>
                    <a:pt x="0" y="0"/>
                  </a:moveTo>
                  <a:lnTo>
                    <a:pt x="5119975" y="0"/>
                  </a:lnTo>
                  <a:lnTo>
                    <a:pt x="5119975" y="3527703"/>
                  </a:lnTo>
                  <a:lnTo>
                    <a:pt x="0" y="35277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5145375" cy="3553103"/>
            </a:xfrm>
            <a:custGeom>
              <a:avLst/>
              <a:gdLst/>
              <a:ahLst/>
              <a:cxnLst/>
              <a:rect l="l" t="t" r="r" b="b"/>
              <a:pathLst>
                <a:path w="5145375" h="3553103">
                  <a:moveTo>
                    <a:pt x="80010" y="3553103"/>
                  </a:moveTo>
                  <a:lnTo>
                    <a:pt x="5145375" y="3553103"/>
                  </a:lnTo>
                  <a:lnTo>
                    <a:pt x="5145375" y="80010"/>
                  </a:lnTo>
                  <a:lnTo>
                    <a:pt x="5145375" y="67310"/>
                  </a:lnTo>
                  <a:lnTo>
                    <a:pt x="5145375" y="0"/>
                  </a:lnTo>
                  <a:lnTo>
                    <a:pt x="0" y="0"/>
                  </a:lnTo>
                  <a:lnTo>
                    <a:pt x="0" y="3553103"/>
                  </a:lnTo>
                  <a:lnTo>
                    <a:pt x="67310" y="3553103"/>
                  </a:lnTo>
                  <a:lnTo>
                    <a:pt x="80010" y="3553103"/>
                  </a:lnTo>
                  <a:close/>
                  <a:moveTo>
                    <a:pt x="12700" y="12700"/>
                  </a:moveTo>
                  <a:lnTo>
                    <a:pt x="5132675" y="12700"/>
                  </a:lnTo>
                  <a:lnTo>
                    <a:pt x="5132675" y="3540403"/>
                  </a:lnTo>
                  <a:lnTo>
                    <a:pt x="12700" y="354040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357954" y="3404589"/>
            <a:ext cx="5414741" cy="36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34"/>
              </a:lnSpc>
              <a:spcBef>
                <a:spcPct val="0"/>
              </a:spcBef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0" y="9500841"/>
            <a:ext cx="18288000" cy="786159"/>
            <a:chOff x="0" y="0"/>
            <a:chExt cx="10499778" cy="451361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304041"/>
                  </a:moveTo>
                  <a:lnTo>
                    <a:pt x="0" y="358651"/>
                  </a:lnTo>
                  <a:lnTo>
                    <a:pt x="10407068" y="358651"/>
                  </a:lnTo>
                  <a:lnTo>
                    <a:pt x="10407068" y="0"/>
                  </a:lnTo>
                  <a:lnTo>
                    <a:pt x="10352458" y="0"/>
                  </a:lnTo>
                  <a:lnTo>
                    <a:pt x="10352458" y="304041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10365158" y="0"/>
                  </a:moveTo>
                  <a:lnTo>
                    <a:pt x="10365158" y="12700"/>
                  </a:ln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316741"/>
                  </a:lnTo>
                  <a:lnTo>
                    <a:pt x="0" y="316741"/>
                  </a:lnTo>
                  <a:lnTo>
                    <a:pt x="0" y="384051"/>
                  </a:lnTo>
                  <a:lnTo>
                    <a:pt x="10432468" y="384051"/>
                  </a:lnTo>
                  <a:lnTo>
                    <a:pt x="1043246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0"/>
                  </a:moveTo>
                  <a:lnTo>
                    <a:pt x="10407068" y="0"/>
                  </a:lnTo>
                  <a:lnTo>
                    <a:pt x="10407068" y="358651"/>
                  </a:lnTo>
                  <a:lnTo>
                    <a:pt x="0" y="3586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80010" y="384051"/>
                  </a:moveTo>
                  <a:lnTo>
                    <a:pt x="10432468" y="384051"/>
                  </a:lnTo>
                  <a:lnTo>
                    <a:pt x="10432468" y="80010"/>
                  </a:lnTo>
                  <a:lnTo>
                    <a:pt x="10432468" y="67310"/>
                  </a:lnTo>
                  <a:lnTo>
                    <a:pt x="10432468" y="0"/>
                  </a:lnTo>
                  <a:lnTo>
                    <a:pt x="0" y="0"/>
                  </a:lnTo>
                  <a:lnTo>
                    <a:pt x="0" y="384051"/>
                  </a:lnTo>
                  <a:lnTo>
                    <a:pt x="67310" y="384051"/>
                  </a:lnTo>
                  <a:lnTo>
                    <a:pt x="80010" y="384051"/>
                  </a:lnTo>
                  <a:close/>
                  <a:moveTo>
                    <a:pt x="12700" y="12700"/>
                  </a:move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427469" y="135409"/>
            <a:ext cx="17612317" cy="2019593"/>
            <a:chOff x="0" y="0"/>
            <a:chExt cx="10105074" cy="1158742"/>
          </a:xfrm>
        </p:grpSpPr>
        <p:sp>
          <p:nvSpPr>
            <p:cNvPr id="20" name="Freeform 20"/>
            <p:cNvSpPr/>
            <p:nvPr/>
          </p:nvSpPr>
          <p:spPr>
            <a:xfrm>
              <a:off x="80010" y="80010"/>
              <a:ext cx="10012364" cy="1066032"/>
            </a:xfrm>
            <a:custGeom>
              <a:avLst/>
              <a:gdLst/>
              <a:ahLst/>
              <a:cxnLst/>
              <a:rect l="l" t="t" r="r" b="b"/>
              <a:pathLst>
                <a:path w="10012364" h="1066032">
                  <a:moveTo>
                    <a:pt x="0" y="1011422"/>
                  </a:moveTo>
                  <a:lnTo>
                    <a:pt x="0" y="1066032"/>
                  </a:lnTo>
                  <a:lnTo>
                    <a:pt x="10012364" y="1066032"/>
                  </a:lnTo>
                  <a:lnTo>
                    <a:pt x="10012364" y="0"/>
                  </a:lnTo>
                  <a:lnTo>
                    <a:pt x="9957754" y="0"/>
                  </a:lnTo>
                  <a:lnTo>
                    <a:pt x="9957754" y="101142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67310"/>
              <a:ext cx="10037764" cy="1091432"/>
            </a:xfrm>
            <a:custGeom>
              <a:avLst/>
              <a:gdLst/>
              <a:ahLst/>
              <a:cxnLst/>
              <a:rect l="l" t="t" r="r" b="b"/>
              <a:pathLst>
                <a:path w="10037764" h="1091432">
                  <a:moveTo>
                    <a:pt x="9970454" y="0"/>
                  </a:moveTo>
                  <a:lnTo>
                    <a:pt x="9970454" y="12700"/>
                  </a:lnTo>
                  <a:lnTo>
                    <a:pt x="10025064" y="12700"/>
                  </a:lnTo>
                  <a:lnTo>
                    <a:pt x="10025064" y="1078732"/>
                  </a:lnTo>
                  <a:lnTo>
                    <a:pt x="12700" y="1078732"/>
                  </a:lnTo>
                  <a:lnTo>
                    <a:pt x="12700" y="1024122"/>
                  </a:lnTo>
                  <a:lnTo>
                    <a:pt x="0" y="1024122"/>
                  </a:lnTo>
                  <a:lnTo>
                    <a:pt x="0" y="1091432"/>
                  </a:lnTo>
                  <a:lnTo>
                    <a:pt x="10037764" y="1091432"/>
                  </a:lnTo>
                  <a:lnTo>
                    <a:pt x="1003776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2700" y="12700"/>
              <a:ext cx="10012364" cy="1066032"/>
            </a:xfrm>
            <a:custGeom>
              <a:avLst/>
              <a:gdLst/>
              <a:ahLst/>
              <a:cxnLst/>
              <a:rect l="l" t="t" r="r" b="b"/>
              <a:pathLst>
                <a:path w="10012364" h="1066032">
                  <a:moveTo>
                    <a:pt x="0" y="0"/>
                  </a:moveTo>
                  <a:lnTo>
                    <a:pt x="10012364" y="0"/>
                  </a:lnTo>
                  <a:lnTo>
                    <a:pt x="10012364" y="1066032"/>
                  </a:lnTo>
                  <a:lnTo>
                    <a:pt x="0" y="1066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0037764" cy="1091432"/>
            </a:xfrm>
            <a:custGeom>
              <a:avLst/>
              <a:gdLst/>
              <a:ahLst/>
              <a:cxnLst/>
              <a:rect l="l" t="t" r="r" b="b"/>
              <a:pathLst>
                <a:path w="10037764" h="1091432">
                  <a:moveTo>
                    <a:pt x="80010" y="1091432"/>
                  </a:moveTo>
                  <a:lnTo>
                    <a:pt x="10037764" y="1091432"/>
                  </a:lnTo>
                  <a:lnTo>
                    <a:pt x="10037764" y="80010"/>
                  </a:lnTo>
                  <a:lnTo>
                    <a:pt x="10037764" y="67310"/>
                  </a:lnTo>
                  <a:lnTo>
                    <a:pt x="10037764" y="0"/>
                  </a:lnTo>
                  <a:lnTo>
                    <a:pt x="0" y="0"/>
                  </a:lnTo>
                  <a:lnTo>
                    <a:pt x="0" y="1091432"/>
                  </a:lnTo>
                  <a:lnTo>
                    <a:pt x="67310" y="1091432"/>
                  </a:lnTo>
                  <a:lnTo>
                    <a:pt x="80010" y="1091432"/>
                  </a:lnTo>
                  <a:close/>
                  <a:moveTo>
                    <a:pt x="12700" y="12700"/>
                  </a:moveTo>
                  <a:lnTo>
                    <a:pt x="10025064" y="12700"/>
                  </a:lnTo>
                  <a:lnTo>
                    <a:pt x="10025064" y="1078732"/>
                  </a:lnTo>
                  <a:lnTo>
                    <a:pt x="12700" y="1078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772662" y="2426383"/>
            <a:ext cx="7238333" cy="6771603"/>
            <a:chOff x="0" y="0"/>
            <a:chExt cx="4540086" cy="4247340"/>
          </a:xfrm>
        </p:grpSpPr>
        <p:sp>
          <p:nvSpPr>
            <p:cNvPr id="25" name="Freeform 25"/>
            <p:cNvSpPr/>
            <p:nvPr/>
          </p:nvSpPr>
          <p:spPr>
            <a:xfrm>
              <a:off x="80010" y="80010"/>
              <a:ext cx="4447376" cy="4154630"/>
            </a:xfrm>
            <a:custGeom>
              <a:avLst/>
              <a:gdLst/>
              <a:ahLst/>
              <a:cxnLst/>
              <a:rect l="l" t="t" r="r" b="b"/>
              <a:pathLst>
                <a:path w="4447376" h="4154630">
                  <a:moveTo>
                    <a:pt x="0" y="4100020"/>
                  </a:moveTo>
                  <a:lnTo>
                    <a:pt x="0" y="4154630"/>
                  </a:lnTo>
                  <a:lnTo>
                    <a:pt x="4447376" y="4154630"/>
                  </a:lnTo>
                  <a:lnTo>
                    <a:pt x="4447376" y="0"/>
                  </a:lnTo>
                  <a:lnTo>
                    <a:pt x="4392766" y="0"/>
                  </a:lnTo>
                  <a:lnTo>
                    <a:pt x="4392766" y="410002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67310" y="67310"/>
              <a:ext cx="4472776" cy="4180030"/>
            </a:xfrm>
            <a:custGeom>
              <a:avLst/>
              <a:gdLst/>
              <a:ahLst/>
              <a:cxnLst/>
              <a:rect l="l" t="t" r="r" b="b"/>
              <a:pathLst>
                <a:path w="4472776" h="4180030">
                  <a:moveTo>
                    <a:pt x="4405466" y="0"/>
                  </a:moveTo>
                  <a:lnTo>
                    <a:pt x="4405466" y="12700"/>
                  </a:lnTo>
                  <a:lnTo>
                    <a:pt x="4460076" y="12700"/>
                  </a:lnTo>
                  <a:lnTo>
                    <a:pt x="4460076" y="4167330"/>
                  </a:lnTo>
                  <a:lnTo>
                    <a:pt x="12700" y="4167330"/>
                  </a:lnTo>
                  <a:lnTo>
                    <a:pt x="12700" y="4112720"/>
                  </a:lnTo>
                  <a:lnTo>
                    <a:pt x="0" y="4112720"/>
                  </a:lnTo>
                  <a:lnTo>
                    <a:pt x="0" y="4180030"/>
                  </a:lnTo>
                  <a:lnTo>
                    <a:pt x="4472776" y="4180030"/>
                  </a:lnTo>
                  <a:lnTo>
                    <a:pt x="44727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2700" y="12700"/>
              <a:ext cx="4447376" cy="4154630"/>
            </a:xfrm>
            <a:custGeom>
              <a:avLst/>
              <a:gdLst/>
              <a:ahLst/>
              <a:cxnLst/>
              <a:rect l="l" t="t" r="r" b="b"/>
              <a:pathLst>
                <a:path w="4447376" h="4154630">
                  <a:moveTo>
                    <a:pt x="0" y="0"/>
                  </a:moveTo>
                  <a:lnTo>
                    <a:pt x="4447376" y="0"/>
                  </a:lnTo>
                  <a:lnTo>
                    <a:pt x="4447376" y="4154630"/>
                  </a:lnTo>
                  <a:lnTo>
                    <a:pt x="0" y="41546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4472777" cy="4180030"/>
            </a:xfrm>
            <a:custGeom>
              <a:avLst/>
              <a:gdLst/>
              <a:ahLst/>
              <a:cxnLst/>
              <a:rect l="l" t="t" r="r" b="b"/>
              <a:pathLst>
                <a:path w="4472777" h="4180030">
                  <a:moveTo>
                    <a:pt x="80010" y="4180030"/>
                  </a:moveTo>
                  <a:lnTo>
                    <a:pt x="4472777" y="4180030"/>
                  </a:lnTo>
                  <a:lnTo>
                    <a:pt x="4472777" y="80010"/>
                  </a:lnTo>
                  <a:lnTo>
                    <a:pt x="4472777" y="67310"/>
                  </a:lnTo>
                  <a:lnTo>
                    <a:pt x="4472777" y="0"/>
                  </a:lnTo>
                  <a:lnTo>
                    <a:pt x="0" y="0"/>
                  </a:lnTo>
                  <a:lnTo>
                    <a:pt x="0" y="4180030"/>
                  </a:lnTo>
                  <a:lnTo>
                    <a:pt x="67310" y="4180030"/>
                  </a:lnTo>
                  <a:lnTo>
                    <a:pt x="80010" y="4180030"/>
                  </a:lnTo>
                  <a:close/>
                  <a:moveTo>
                    <a:pt x="12700" y="12700"/>
                  </a:moveTo>
                  <a:lnTo>
                    <a:pt x="4460076" y="12700"/>
                  </a:lnTo>
                  <a:lnTo>
                    <a:pt x="4460076" y="4167330"/>
                  </a:lnTo>
                  <a:lnTo>
                    <a:pt x="12700" y="416733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772662" y="2379039"/>
            <a:ext cx="7130733" cy="714911"/>
            <a:chOff x="0" y="0"/>
            <a:chExt cx="43516946" cy="4362911"/>
          </a:xfrm>
        </p:grpSpPr>
        <p:sp>
          <p:nvSpPr>
            <p:cNvPr id="30" name="Freeform 30"/>
            <p:cNvSpPr/>
            <p:nvPr/>
          </p:nvSpPr>
          <p:spPr>
            <a:xfrm>
              <a:off x="72390" y="72390"/>
              <a:ext cx="43372164" cy="4218131"/>
            </a:xfrm>
            <a:custGeom>
              <a:avLst/>
              <a:gdLst/>
              <a:ahLst/>
              <a:cxnLst/>
              <a:rect l="l" t="t" r="r" b="b"/>
              <a:pathLst>
                <a:path w="43372164" h="4218131">
                  <a:moveTo>
                    <a:pt x="0" y="0"/>
                  </a:moveTo>
                  <a:lnTo>
                    <a:pt x="43372164" y="0"/>
                  </a:lnTo>
                  <a:lnTo>
                    <a:pt x="43372164" y="4218131"/>
                  </a:lnTo>
                  <a:lnTo>
                    <a:pt x="0" y="421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43516947" cy="4362911"/>
            </a:xfrm>
            <a:custGeom>
              <a:avLst/>
              <a:gdLst/>
              <a:ahLst/>
              <a:cxnLst/>
              <a:rect l="l" t="t" r="r" b="b"/>
              <a:pathLst>
                <a:path w="43516947" h="4362911">
                  <a:moveTo>
                    <a:pt x="43372165" y="4218131"/>
                  </a:moveTo>
                  <a:lnTo>
                    <a:pt x="43516947" y="4218131"/>
                  </a:lnTo>
                  <a:lnTo>
                    <a:pt x="43516947" y="4362911"/>
                  </a:lnTo>
                  <a:lnTo>
                    <a:pt x="43372165" y="4362911"/>
                  </a:lnTo>
                  <a:lnTo>
                    <a:pt x="43372165" y="42181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18131"/>
                  </a:lnTo>
                  <a:lnTo>
                    <a:pt x="0" y="4218131"/>
                  </a:lnTo>
                  <a:lnTo>
                    <a:pt x="0" y="144780"/>
                  </a:lnTo>
                  <a:close/>
                  <a:moveTo>
                    <a:pt x="0" y="4218131"/>
                  </a:moveTo>
                  <a:lnTo>
                    <a:pt x="144780" y="4218131"/>
                  </a:lnTo>
                  <a:lnTo>
                    <a:pt x="144780" y="4362911"/>
                  </a:lnTo>
                  <a:lnTo>
                    <a:pt x="0" y="4362911"/>
                  </a:lnTo>
                  <a:lnTo>
                    <a:pt x="0" y="4218131"/>
                  </a:lnTo>
                  <a:close/>
                  <a:moveTo>
                    <a:pt x="43372165" y="144780"/>
                  </a:moveTo>
                  <a:lnTo>
                    <a:pt x="43516947" y="144780"/>
                  </a:lnTo>
                  <a:lnTo>
                    <a:pt x="43516947" y="4218131"/>
                  </a:lnTo>
                  <a:lnTo>
                    <a:pt x="43372165" y="4218131"/>
                  </a:lnTo>
                  <a:lnTo>
                    <a:pt x="43372165" y="144780"/>
                  </a:lnTo>
                  <a:close/>
                  <a:moveTo>
                    <a:pt x="144780" y="4218131"/>
                  </a:moveTo>
                  <a:lnTo>
                    <a:pt x="43372165" y="4218131"/>
                  </a:lnTo>
                  <a:lnTo>
                    <a:pt x="43372165" y="4362911"/>
                  </a:lnTo>
                  <a:lnTo>
                    <a:pt x="144780" y="4362911"/>
                  </a:lnTo>
                  <a:lnTo>
                    <a:pt x="144780" y="4218131"/>
                  </a:lnTo>
                  <a:close/>
                  <a:moveTo>
                    <a:pt x="43372165" y="0"/>
                  </a:moveTo>
                  <a:lnTo>
                    <a:pt x="43516947" y="0"/>
                  </a:lnTo>
                  <a:lnTo>
                    <a:pt x="43516947" y="144780"/>
                  </a:lnTo>
                  <a:lnTo>
                    <a:pt x="43372165" y="144780"/>
                  </a:lnTo>
                  <a:lnTo>
                    <a:pt x="4337216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372165" y="0"/>
                  </a:lnTo>
                  <a:lnTo>
                    <a:pt x="4337216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1978677" y="2648321"/>
            <a:ext cx="252547" cy="252547"/>
            <a:chOff x="0" y="0"/>
            <a:chExt cx="495300" cy="4953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C3F7E7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1566633" y="2644900"/>
            <a:ext cx="252547" cy="252547"/>
            <a:chOff x="0" y="0"/>
            <a:chExt cx="495300" cy="4953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1132390" y="2644900"/>
            <a:ext cx="252547" cy="252547"/>
            <a:chOff x="0" y="0"/>
            <a:chExt cx="495300" cy="4953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188592" y="9591199"/>
            <a:ext cx="4443581" cy="452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Team : The Diplomats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337389" y="9591199"/>
            <a:ext cx="11702398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Radhan Dandekar, Harshad Chavan, Pradnesh Gawade, Shambhu Gaikwad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822176" y="23877661"/>
            <a:ext cx="8116899" cy="6153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just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DhanMitra, an intelligent financial companion that adapts to your behavior, offering personalized investment and savings advice to eliminate bias.</a:t>
            </a:r>
          </a:p>
          <a:p>
            <a:pPr marL="604515" lvl="1" indent="-302257" algn="just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 heart of our approach is the random-forest method to provide recommendations based on various parameters.</a:t>
            </a:r>
          </a:p>
          <a:p>
            <a:pPr marL="604515" lvl="1" indent="-302257" algn="just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We also take into account the user’s biases based on previous data.</a:t>
            </a:r>
          </a:p>
          <a:p>
            <a:pPr marL="604515" lvl="1" indent="-302257" algn="just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 user can ask an interactive chatbot for  tailored recommendations and insights.</a:t>
            </a:r>
          </a:p>
          <a:p>
            <a:pPr marL="604515" lvl="1" indent="-302257" algn="just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We also generate reports based on trends in user behavior and future predictions.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2428" y="345105"/>
            <a:ext cx="15742399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5"/>
              </a:lnSpc>
            </a:pPr>
            <a:r>
              <a:rPr lang="en-US" sz="4763" spc="238">
                <a:solidFill>
                  <a:srgbClr val="000000"/>
                </a:solidFill>
                <a:latin typeface="Archive"/>
                <a:ea typeface="Archive"/>
                <a:cs typeface="Archive"/>
                <a:sym typeface="Archive"/>
              </a:rPr>
              <a:t>Title: AI-Based Classification of Errors.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448145" y="1121004"/>
            <a:ext cx="1139171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5"/>
              </a:lnSpc>
            </a:pPr>
            <a:r>
              <a:rPr lang="en-US" sz="4763" b="1" spc="238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Care India Problem Statement 4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-350075" y="2647351"/>
            <a:ext cx="1139171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5"/>
              </a:lnSpc>
            </a:pPr>
            <a:r>
              <a:rPr lang="en-US" sz="5363" spc="268">
                <a:solidFill>
                  <a:srgbClr val="000000"/>
                </a:solidFill>
                <a:latin typeface="Archive"/>
                <a:ea typeface="Archive"/>
                <a:cs typeface="Archive"/>
                <a:sym typeface="Archive"/>
              </a:rPr>
              <a:t>Our Solution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95189" y="3845709"/>
            <a:ext cx="9754305" cy="50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188" lvl="1" indent="-453594" algn="l">
              <a:lnSpc>
                <a:spcPts val="7899"/>
              </a:lnSpc>
              <a:buFont typeface="Arial"/>
              <a:buChar char="•"/>
            </a:pPr>
            <a:r>
              <a:rPr lang="en-US" sz="4201" b="1" spc="21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AI-Powered Error Analysis</a:t>
            </a:r>
          </a:p>
          <a:p>
            <a:pPr marL="907188" lvl="1" indent="-453594" algn="l">
              <a:lnSpc>
                <a:spcPts val="7899"/>
              </a:lnSpc>
              <a:buFont typeface="Arial"/>
              <a:buChar char="•"/>
            </a:pPr>
            <a:r>
              <a:rPr lang="en-US" sz="4201" i="1" spc="21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Real-Time Categorization</a:t>
            </a:r>
          </a:p>
          <a:p>
            <a:pPr marL="907188" lvl="1" indent="-453594" algn="l">
              <a:lnSpc>
                <a:spcPts val="7899"/>
              </a:lnSpc>
              <a:buFont typeface="Arial"/>
              <a:buChar char="•"/>
            </a:pPr>
            <a:r>
              <a:rPr lang="en-US" sz="4201" b="1" spc="21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Intelligent Recommendations</a:t>
            </a:r>
          </a:p>
          <a:p>
            <a:pPr marL="907188" lvl="1" indent="-453594" algn="l">
              <a:lnSpc>
                <a:spcPts val="7899"/>
              </a:lnSpc>
              <a:buFont typeface="Arial"/>
              <a:buChar char="•"/>
            </a:pPr>
            <a:r>
              <a:rPr lang="en-US" sz="4201" i="1" spc="21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Intuitive Interface</a:t>
            </a:r>
          </a:p>
          <a:p>
            <a:pPr algn="l">
              <a:lnSpc>
                <a:spcPts val="7899"/>
              </a:lnSpc>
            </a:pPr>
            <a:endParaRPr lang="en-US" sz="4201" i="1" spc="210">
              <a:solidFill>
                <a:srgbClr val="000000"/>
              </a:solidFill>
              <a:latin typeface="Agrandir Italics"/>
              <a:ea typeface="Agrandir Italics"/>
              <a:cs typeface="Agrandir Italics"/>
              <a:sym typeface="Agrandir Italic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0772662" y="3236825"/>
            <a:ext cx="7130733" cy="127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4231" spc="211">
                <a:solidFill>
                  <a:srgbClr val="000000"/>
                </a:solidFill>
                <a:latin typeface="Archive"/>
                <a:ea typeface="Archive"/>
                <a:cs typeface="Archive"/>
                <a:sym typeface="Archive"/>
              </a:rPr>
              <a:t>How We Solve the Problems: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660121" y="3722615"/>
            <a:ext cx="7243274" cy="577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</a:pPr>
            <a:endParaRPr/>
          </a:p>
          <a:p>
            <a:pPr marL="869998" lvl="1" indent="-434999" algn="l">
              <a:lnSpc>
                <a:spcPts val="7575"/>
              </a:lnSpc>
              <a:buFont typeface="Arial"/>
              <a:buChar char="•"/>
            </a:pPr>
            <a:r>
              <a:rPr lang="en-US" sz="4029" spc="20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Automates error tracking</a:t>
            </a:r>
          </a:p>
          <a:p>
            <a:pPr marL="869998" lvl="1" indent="-434999" algn="l">
              <a:lnSpc>
                <a:spcPts val="7575"/>
              </a:lnSpc>
              <a:buFont typeface="Arial"/>
              <a:buChar char="•"/>
            </a:pPr>
            <a:r>
              <a:rPr lang="en-US" sz="4029" b="1" spc="20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Filters out non- </a:t>
            </a:r>
          </a:p>
          <a:p>
            <a:pPr algn="l">
              <a:lnSpc>
                <a:spcPts val="7575"/>
              </a:lnSpc>
            </a:pPr>
            <a:r>
              <a:rPr lang="en-US" sz="4029" b="1" spc="20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critical logs</a:t>
            </a:r>
          </a:p>
          <a:p>
            <a:pPr algn="l">
              <a:lnSpc>
                <a:spcPts val="7575"/>
              </a:lnSpc>
            </a:pPr>
            <a:endParaRPr lang="en-US" sz="4029" b="1" spc="20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68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14293" t="-1389" r="-14293" b="-1389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406719" y="55431"/>
            <a:ext cx="17474562" cy="1329374"/>
            <a:chOff x="0" y="0"/>
            <a:chExt cx="10032755" cy="763240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940045" cy="670530"/>
            </a:xfrm>
            <a:custGeom>
              <a:avLst/>
              <a:gdLst/>
              <a:ahLst/>
              <a:cxnLst/>
              <a:rect l="l" t="t" r="r" b="b"/>
              <a:pathLst>
                <a:path w="9940045" h="670530">
                  <a:moveTo>
                    <a:pt x="0" y="615920"/>
                  </a:moveTo>
                  <a:lnTo>
                    <a:pt x="0" y="670530"/>
                  </a:lnTo>
                  <a:lnTo>
                    <a:pt x="9940045" y="670530"/>
                  </a:lnTo>
                  <a:lnTo>
                    <a:pt x="9940045" y="0"/>
                  </a:lnTo>
                  <a:lnTo>
                    <a:pt x="9885435" y="0"/>
                  </a:lnTo>
                  <a:lnTo>
                    <a:pt x="9885435" y="61592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965445" cy="695930"/>
            </a:xfrm>
            <a:custGeom>
              <a:avLst/>
              <a:gdLst/>
              <a:ahLst/>
              <a:cxnLst/>
              <a:rect l="l" t="t" r="r" b="b"/>
              <a:pathLst>
                <a:path w="9965445" h="695930">
                  <a:moveTo>
                    <a:pt x="9898135" y="0"/>
                  </a:moveTo>
                  <a:lnTo>
                    <a:pt x="9898135" y="12700"/>
                  </a:lnTo>
                  <a:lnTo>
                    <a:pt x="9952745" y="12700"/>
                  </a:lnTo>
                  <a:lnTo>
                    <a:pt x="9952745" y="683230"/>
                  </a:lnTo>
                  <a:lnTo>
                    <a:pt x="12700" y="683230"/>
                  </a:lnTo>
                  <a:lnTo>
                    <a:pt x="12700" y="628620"/>
                  </a:lnTo>
                  <a:lnTo>
                    <a:pt x="0" y="628620"/>
                  </a:lnTo>
                  <a:lnTo>
                    <a:pt x="0" y="695930"/>
                  </a:lnTo>
                  <a:lnTo>
                    <a:pt x="9965445" y="695930"/>
                  </a:lnTo>
                  <a:lnTo>
                    <a:pt x="9965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940045" cy="670530"/>
            </a:xfrm>
            <a:custGeom>
              <a:avLst/>
              <a:gdLst/>
              <a:ahLst/>
              <a:cxnLst/>
              <a:rect l="l" t="t" r="r" b="b"/>
              <a:pathLst>
                <a:path w="9940045" h="670530">
                  <a:moveTo>
                    <a:pt x="0" y="0"/>
                  </a:moveTo>
                  <a:lnTo>
                    <a:pt x="9940045" y="0"/>
                  </a:lnTo>
                  <a:lnTo>
                    <a:pt x="9940045" y="670530"/>
                  </a:lnTo>
                  <a:lnTo>
                    <a:pt x="0" y="670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965445" cy="695930"/>
            </a:xfrm>
            <a:custGeom>
              <a:avLst/>
              <a:gdLst/>
              <a:ahLst/>
              <a:cxnLst/>
              <a:rect l="l" t="t" r="r" b="b"/>
              <a:pathLst>
                <a:path w="9965445" h="695930">
                  <a:moveTo>
                    <a:pt x="80010" y="695930"/>
                  </a:moveTo>
                  <a:lnTo>
                    <a:pt x="9965445" y="695930"/>
                  </a:lnTo>
                  <a:lnTo>
                    <a:pt x="9965445" y="80010"/>
                  </a:lnTo>
                  <a:lnTo>
                    <a:pt x="9965445" y="67310"/>
                  </a:lnTo>
                  <a:lnTo>
                    <a:pt x="9965445" y="0"/>
                  </a:lnTo>
                  <a:lnTo>
                    <a:pt x="0" y="0"/>
                  </a:lnTo>
                  <a:lnTo>
                    <a:pt x="0" y="695930"/>
                  </a:lnTo>
                  <a:lnTo>
                    <a:pt x="67310" y="695930"/>
                  </a:lnTo>
                  <a:lnTo>
                    <a:pt x="80010" y="695930"/>
                  </a:lnTo>
                  <a:close/>
                  <a:moveTo>
                    <a:pt x="12700" y="12700"/>
                  </a:moveTo>
                  <a:lnTo>
                    <a:pt x="9952745" y="12700"/>
                  </a:lnTo>
                  <a:lnTo>
                    <a:pt x="9952745" y="683230"/>
                  </a:lnTo>
                  <a:lnTo>
                    <a:pt x="12700" y="68323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0" y="9500841"/>
            <a:ext cx="18288000" cy="786159"/>
            <a:chOff x="0" y="0"/>
            <a:chExt cx="10499778" cy="451361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304041"/>
                  </a:moveTo>
                  <a:lnTo>
                    <a:pt x="0" y="358651"/>
                  </a:lnTo>
                  <a:lnTo>
                    <a:pt x="10407068" y="358651"/>
                  </a:lnTo>
                  <a:lnTo>
                    <a:pt x="10407068" y="0"/>
                  </a:lnTo>
                  <a:lnTo>
                    <a:pt x="10352458" y="0"/>
                  </a:lnTo>
                  <a:lnTo>
                    <a:pt x="10352458" y="304041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10365158" y="0"/>
                  </a:moveTo>
                  <a:lnTo>
                    <a:pt x="10365158" y="12700"/>
                  </a:ln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316741"/>
                  </a:lnTo>
                  <a:lnTo>
                    <a:pt x="0" y="316741"/>
                  </a:lnTo>
                  <a:lnTo>
                    <a:pt x="0" y="384051"/>
                  </a:lnTo>
                  <a:lnTo>
                    <a:pt x="10432468" y="384051"/>
                  </a:lnTo>
                  <a:lnTo>
                    <a:pt x="1043246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0"/>
                  </a:moveTo>
                  <a:lnTo>
                    <a:pt x="10407068" y="0"/>
                  </a:lnTo>
                  <a:lnTo>
                    <a:pt x="10407068" y="358651"/>
                  </a:lnTo>
                  <a:lnTo>
                    <a:pt x="0" y="3586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80010" y="384051"/>
                  </a:moveTo>
                  <a:lnTo>
                    <a:pt x="10432468" y="384051"/>
                  </a:lnTo>
                  <a:lnTo>
                    <a:pt x="10432468" y="80010"/>
                  </a:lnTo>
                  <a:lnTo>
                    <a:pt x="10432468" y="67310"/>
                  </a:lnTo>
                  <a:lnTo>
                    <a:pt x="10432468" y="0"/>
                  </a:lnTo>
                  <a:lnTo>
                    <a:pt x="0" y="0"/>
                  </a:lnTo>
                  <a:lnTo>
                    <a:pt x="0" y="384051"/>
                  </a:lnTo>
                  <a:lnTo>
                    <a:pt x="67310" y="384051"/>
                  </a:lnTo>
                  <a:lnTo>
                    <a:pt x="80010" y="384051"/>
                  </a:lnTo>
                  <a:close/>
                  <a:moveTo>
                    <a:pt x="12700" y="12700"/>
                  </a:move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270942" y="968"/>
            <a:ext cx="11746117" cy="12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34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Architecture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8592" y="9591199"/>
            <a:ext cx="4443581" cy="452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Team : The Diplomats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37389" y="9591199"/>
            <a:ext cx="11702398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Radhan Dandekar, Harshad Chavan, Pradnesh Gawade, Shambhu Gaikwad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06719" y="1575850"/>
            <a:ext cx="17474562" cy="7733945"/>
            <a:chOff x="0" y="0"/>
            <a:chExt cx="10032755" cy="4440327"/>
          </a:xfrm>
        </p:grpSpPr>
        <p:sp>
          <p:nvSpPr>
            <p:cNvPr id="22" name="Freeform 22"/>
            <p:cNvSpPr/>
            <p:nvPr/>
          </p:nvSpPr>
          <p:spPr>
            <a:xfrm>
              <a:off x="80010" y="80010"/>
              <a:ext cx="9940045" cy="4347617"/>
            </a:xfrm>
            <a:custGeom>
              <a:avLst/>
              <a:gdLst/>
              <a:ahLst/>
              <a:cxnLst/>
              <a:rect l="l" t="t" r="r" b="b"/>
              <a:pathLst>
                <a:path w="9940045" h="4347617">
                  <a:moveTo>
                    <a:pt x="0" y="4293007"/>
                  </a:moveTo>
                  <a:lnTo>
                    <a:pt x="0" y="4347617"/>
                  </a:lnTo>
                  <a:lnTo>
                    <a:pt x="9940045" y="4347617"/>
                  </a:lnTo>
                  <a:lnTo>
                    <a:pt x="9940045" y="0"/>
                  </a:lnTo>
                  <a:lnTo>
                    <a:pt x="9885435" y="0"/>
                  </a:lnTo>
                  <a:lnTo>
                    <a:pt x="9885435" y="4293007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67310" y="67310"/>
              <a:ext cx="9965445" cy="4373017"/>
            </a:xfrm>
            <a:custGeom>
              <a:avLst/>
              <a:gdLst/>
              <a:ahLst/>
              <a:cxnLst/>
              <a:rect l="l" t="t" r="r" b="b"/>
              <a:pathLst>
                <a:path w="9965445" h="4373017">
                  <a:moveTo>
                    <a:pt x="9898135" y="0"/>
                  </a:moveTo>
                  <a:lnTo>
                    <a:pt x="9898135" y="12700"/>
                  </a:lnTo>
                  <a:lnTo>
                    <a:pt x="9952745" y="12700"/>
                  </a:lnTo>
                  <a:lnTo>
                    <a:pt x="9952745" y="4360317"/>
                  </a:lnTo>
                  <a:lnTo>
                    <a:pt x="12700" y="4360317"/>
                  </a:lnTo>
                  <a:lnTo>
                    <a:pt x="12700" y="4305707"/>
                  </a:lnTo>
                  <a:lnTo>
                    <a:pt x="0" y="4305707"/>
                  </a:lnTo>
                  <a:lnTo>
                    <a:pt x="0" y="4373017"/>
                  </a:lnTo>
                  <a:lnTo>
                    <a:pt x="9965445" y="4373017"/>
                  </a:lnTo>
                  <a:lnTo>
                    <a:pt x="9965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2700" y="12700"/>
              <a:ext cx="9940045" cy="4347617"/>
            </a:xfrm>
            <a:custGeom>
              <a:avLst/>
              <a:gdLst/>
              <a:ahLst/>
              <a:cxnLst/>
              <a:rect l="l" t="t" r="r" b="b"/>
              <a:pathLst>
                <a:path w="9940045" h="4347617">
                  <a:moveTo>
                    <a:pt x="0" y="0"/>
                  </a:moveTo>
                  <a:lnTo>
                    <a:pt x="9940045" y="0"/>
                  </a:lnTo>
                  <a:lnTo>
                    <a:pt x="9940045" y="4347617"/>
                  </a:lnTo>
                  <a:lnTo>
                    <a:pt x="0" y="43476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9965445" cy="4373017"/>
            </a:xfrm>
            <a:custGeom>
              <a:avLst/>
              <a:gdLst/>
              <a:ahLst/>
              <a:cxnLst/>
              <a:rect l="l" t="t" r="r" b="b"/>
              <a:pathLst>
                <a:path w="9965445" h="4373017">
                  <a:moveTo>
                    <a:pt x="80010" y="4373017"/>
                  </a:moveTo>
                  <a:lnTo>
                    <a:pt x="9965445" y="4373017"/>
                  </a:lnTo>
                  <a:lnTo>
                    <a:pt x="9965445" y="80010"/>
                  </a:lnTo>
                  <a:lnTo>
                    <a:pt x="9965445" y="67310"/>
                  </a:lnTo>
                  <a:lnTo>
                    <a:pt x="9965445" y="0"/>
                  </a:lnTo>
                  <a:lnTo>
                    <a:pt x="0" y="0"/>
                  </a:lnTo>
                  <a:lnTo>
                    <a:pt x="0" y="4373017"/>
                  </a:lnTo>
                  <a:lnTo>
                    <a:pt x="67310" y="4373017"/>
                  </a:lnTo>
                  <a:lnTo>
                    <a:pt x="80010" y="4373017"/>
                  </a:lnTo>
                  <a:close/>
                  <a:moveTo>
                    <a:pt x="12700" y="12700"/>
                  </a:moveTo>
                  <a:lnTo>
                    <a:pt x="9952745" y="12700"/>
                  </a:lnTo>
                  <a:lnTo>
                    <a:pt x="9952745" y="4360317"/>
                  </a:lnTo>
                  <a:lnTo>
                    <a:pt x="12700" y="43603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AutoShape 26"/>
          <p:cNvSpPr/>
          <p:nvPr/>
        </p:nvSpPr>
        <p:spPr>
          <a:xfrm>
            <a:off x="9163050" y="1633013"/>
            <a:ext cx="0" cy="75559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8775556" y="1646655"/>
            <a:ext cx="9105725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b="1" spc="31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Error Resolution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12160" y="1646655"/>
            <a:ext cx="855564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b="1" spc="31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Error Classification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450686" y="3021209"/>
            <a:ext cx="2216668" cy="1274064"/>
            <a:chOff x="0" y="0"/>
            <a:chExt cx="583814" cy="33555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83814" cy="335556"/>
            </a:xfrm>
            <a:custGeom>
              <a:avLst/>
              <a:gdLst/>
              <a:ahLst/>
              <a:cxnLst/>
              <a:rect l="l" t="t" r="r" b="b"/>
              <a:pathLst>
                <a:path w="583814" h="335556">
                  <a:moveTo>
                    <a:pt x="34926" y="0"/>
                  </a:moveTo>
                  <a:lnTo>
                    <a:pt x="548888" y="0"/>
                  </a:lnTo>
                  <a:cubicBezTo>
                    <a:pt x="558151" y="0"/>
                    <a:pt x="567034" y="3680"/>
                    <a:pt x="573584" y="10230"/>
                  </a:cubicBezTo>
                  <a:cubicBezTo>
                    <a:pt x="580134" y="16779"/>
                    <a:pt x="583814" y="25663"/>
                    <a:pt x="583814" y="34926"/>
                  </a:cubicBezTo>
                  <a:lnTo>
                    <a:pt x="583814" y="300630"/>
                  </a:lnTo>
                  <a:cubicBezTo>
                    <a:pt x="583814" y="309893"/>
                    <a:pt x="580134" y="318776"/>
                    <a:pt x="573584" y="325326"/>
                  </a:cubicBezTo>
                  <a:cubicBezTo>
                    <a:pt x="567034" y="331876"/>
                    <a:pt x="558151" y="335556"/>
                    <a:pt x="548888" y="335556"/>
                  </a:cubicBezTo>
                  <a:lnTo>
                    <a:pt x="34926" y="335556"/>
                  </a:lnTo>
                  <a:cubicBezTo>
                    <a:pt x="25663" y="335556"/>
                    <a:pt x="16779" y="331876"/>
                    <a:pt x="10230" y="325326"/>
                  </a:cubicBezTo>
                  <a:cubicBezTo>
                    <a:pt x="3680" y="318776"/>
                    <a:pt x="0" y="309893"/>
                    <a:pt x="0" y="300630"/>
                  </a:cubicBezTo>
                  <a:lnTo>
                    <a:pt x="0" y="34926"/>
                  </a:lnTo>
                  <a:cubicBezTo>
                    <a:pt x="0" y="25663"/>
                    <a:pt x="3680" y="16779"/>
                    <a:pt x="10230" y="10230"/>
                  </a:cubicBezTo>
                  <a:cubicBezTo>
                    <a:pt x="16779" y="3680"/>
                    <a:pt x="25663" y="0"/>
                    <a:pt x="349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583814" cy="411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Select folder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017058" y="3021209"/>
            <a:ext cx="2216668" cy="1146658"/>
            <a:chOff x="0" y="0"/>
            <a:chExt cx="583814" cy="302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83814" cy="302000"/>
            </a:xfrm>
            <a:custGeom>
              <a:avLst/>
              <a:gdLst/>
              <a:ahLst/>
              <a:cxnLst/>
              <a:rect l="l" t="t" r="r" b="b"/>
              <a:pathLst>
                <a:path w="583814" h="302000">
                  <a:moveTo>
                    <a:pt x="34926" y="0"/>
                  </a:moveTo>
                  <a:lnTo>
                    <a:pt x="548888" y="0"/>
                  </a:lnTo>
                  <a:cubicBezTo>
                    <a:pt x="558151" y="0"/>
                    <a:pt x="567034" y="3680"/>
                    <a:pt x="573584" y="10230"/>
                  </a:cubicBezTo>
                  <a:cubicBezTo>
                    <a:pt x="580134" y="16779"/>
                    <a:pt x="583814" y="25663"/>
                    <a:pt x="583814" y="34926"/>
                  </a:cubicBezTo>
                  <a:lnTo>
                    <a:pt x="583814" y="267075"/>
                  </a:lnTo>
                  <a:cubicBezTo>
                    <a:pt x="583814" y="276337"/>
                    <a:pt x="580134" y="285221"/>
                    <a:pt x="573584" y="291771"/>
                  </a:cubicBezTo>
                  <a:cubicBezTo>
                    <a:pt x="567034" y="298321"/>
                    <a:pt x="558151" y="302000"/>
                    <a:pt x="548888" y="302000"/>
                  </a:cubicBezTo>
                  <a:lnTo>
                    <a:pt x="34926" y="302000"/>
                  </a:lnTo>
                  <a:cubicBezTo>
                    <a:pt x="25663" y="302000"/>
                    <a:pt x="16779" y="298321"/>
                    <a:pt x="10230" y="291771"/>
                  </a:cubicBezTo>
                  <a:cubicBezTo>
                    <a:pt x="3680" y="285221"/>
                    <a:pt x="0" y="276337"/>
                    <a:pt x="0" y="267075"/>
                  </a:cubicBezTo>
                  <a:lnTo>
                    <a:pt x="0" y="34926"/>
                  </a:lnTo>
                  <a:cubicBezTo>
                    <a:pt x="0" y="25663"/>
                    <a:pt x="3680" y="16779"/>
                    <a:pt x="10230" y="10230"/>
                  </a:cubicBezTo>
                  <a:cubicBezTo>
                    <a:pt x="16779" y="3680"/>
                    <a:pt x="25663" y="0"/>
                    <a:pt x="349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583814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User Query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618524" y="3021209"/>
            <a:ext cx="2902382" cy="1146658"/>
            <a:chOff x="0" y="0"/>
            <a:chExt cx="764413" cy="302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64414" cy="302000"/>
            </a:xfrm>
            <a:custGeom>
              <a:avLst/>
              <a:gdLst/>
              <a:ahLst/>
              <a:cxnLst/>
              <a:rect l="l" t="t" r="r" b="b"/>
              <a:pathLst>
                <a:path w="764414" h="302000">
                  <a:moveTo>
                    <a:pt x="26674" y="0"/>
                  </a:moveTo>
                  <a:lnTo>
                    <a:pt x="737739" y="0"/>
                  </a:lnTo>
                  <a:cubicBezTo>
                    <a:pt x="744814" y="0"/>
                    <a:pt x="751598" y="2810"/>
                    <a:pt x="756601" y="7813"/>
                  </a:cubicBezTo>
                  <a:cubicBezTo>
                    <a:pt x="761603" y="12815"/>
                    <a:pt x="764414" y="19600"/>
                    <a:pt x="764414" y="26674"/>
                  </a:cubicBezTo>
                  <a:lnTo>
                    <a:pt x="764414" y="275326"/>
                  </a:lnTo>
                  <a:cubicBezTo>
                    <a:pt x="764414" y="282401"/>
                    <a:pt x="761603" y="289185"/>
                    <a:pt x="756601" y="294188"/>
                  </a:cubicBezTo>
                  <a:cubicBezTo>
                    <a:pt x="751598" y="299190"/>
                    <a:pt x="744814" y="302000"/>
                    <a:pt x="737739" y="302000"/>
                  </a:cubicBezTo>
                  <a:lnTo>
                    <a:pt x="26674" y="302000"/>
                  </a:lnTo>
                  <a:cubicBezTo>
                    <a:pt x="19600" y="302000"/>
                    <a:pt x="12815" y="299190"/>
                    <a:pt x="7813" y="294188"/>
                  </a:cubicBezTo>
                  <a:cubicBezTo>
                    <a:pt x="2810" y="289185"/>
                    <a:pt x="0" y="282401"/>
                    <a:pt x="0" y="275326"/>
                  </a:cubicBezTo>
                  <a:lnTo>
                    <a:pt x="0" y="26674"/>
                  </a:lnTo>
                  <a:cubicBezTo>
                    <a:pt x="0" y="19600"/>
                    <a:pt x="2810" y="12815"/>
                    <a:pt x="7813" y="7813"/>
                  </a:cubicBezTo>
                  <a:cubicBezTo>
                    <a:pt x="12815" y="2810"/>
                    <a:pt x="19600" y="0"/>
                    <a:pt x="266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764413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Gemini's API for refining query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889535" y="5717464"/>
            <a:ext cx="3585296" cy="1146658"/>
            <a:chOff x="0" y="0"/>
            <a:chExt cx="944276" cy="30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44276" cy="302000"/>
            </a:xfrm>
            <a:custGeom>
              <a:avLst/>
              <a:gdLst/>
              <a:ahLst/>
              <a:cxnLst/>
              <a:rect l="l" t="t" r="r" b="b"/>
              <a:pathLst>
                <a:path w="944276" h="302000">
                  <a:moveTo>
                    <a:pt x="21594" y="0"/>
                  </a:moveTo>
                  <a:lnTo>
                    <a:pt x="922682" y="0"/>
                  </a:lnTo>
                  <a:cubicBezTo>
                    <a:pt x="934608" y="0"/>
                    <a:pt x="944276" y="9668"/>
                    <a:pt x="944276" y="21594"/>
                  </a:cubicBezTo>
                  <a:lnTo>
                    <a:pt x="944276" y="280407"/>
                  </a:lnTo>
                  <a:cubicBezTo>
                    <a:pt x="944276" y="292333"/>
                    <a:pt x="934608" y="302000"/>
                    <a:pt x="922682" y="302000"/>
                  </a:cubicBezTo>
                  <a:lnTo>
                    <a:pt x="21594" y="302000"/>
                  </a:lnTo>
                  <a:cubicBezTo>
                    <a:pt x="9668" y="302000"/>
                    <a:pt x="0" y="292333"/>
                    <a:pt x="0" y="280407"/>
                  </a:cubicBezTo>
                  <a:lnTo>
                    <a:pt x="0" y="21594"/>
                  </a:lnTo>
                  <a:cubicBezTo>
                    <a:pt x="0" y="9668"/>
                    <a:pt x="9668" y="0"/>
                    <a:pt x="215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944276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Web Scraping, Prompt Engineering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324975" y="6757594"/>
            <a:ext cx="3393649" cy="1146658"/>
            <a:chOff x="0" y="0"/>
            <a:chExt cx="893801" cy="302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93801" cy="302000"/>
            </a:xfrm>
            <a:custGeom>
              <a:avLst/>
              <a:gdLst/>
              <a:ahLst/>
              <a:cxnLst/>
              <a:rect l="l" t="t" r="r" b="b"/>
              <a:pathLst>
                <a:path w="893801" h="302000">
                  <a:moveTo>
                    <a:pt x="22813" y="0"/>
                  </a:moveTo>
                  <a:lnTo>
                    <a:pt x="870988" y="0"/>
                  </a:lnTo>
                  <a:cubicBezTo>
                    <a:pt x="883587" y="0"/>
                    <a:pt x="893801" y="10214"/>
                    <a:pt x="893801" y="22813"/>
                  </a:cubicBezTo>
                  <a:lnTo>
                    <a:pt x="893801" y="279187"/>
                  </a:lnTo>
                  <a:cubicBezTo>
                    <a:pt x="893801" y="285238"/>
                    <a:pt x="891397" y="291040"/>
                    <a:pt x="887119" y="295319"/>
                  </a:cubicBezTo>
                  <a:cubicBezTo>
                    <a:pt x="882841" y="299597"/>
                    <a:pt x="877038" y="302000"/>
                    <a:pt x="870988" y="302000"/>
                  </a:cubicBezTo>
                  <a:lnTo>
                    <a:pt x="22813" y="302000"/>
                  </a:lnTo>
                  <a:cubicBezTo>
                    <a:pt x="10214" y="302000"/>
                    <a:pt x="0" y="291787"/>
                    <a:pt x="0" y="279187"/>
                  </a:cubicBezTo>
                  <a:lnTo>
                    <a:pt x="0" y="22813"/>
                  </a:lnTo>
                  <a:cubicBezTo>
                    <a:pt x="0" y="10214"/>
                    <a:pt x="10214" y="0"/>
                    <a:pt x="228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893801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Gemini's API for producing output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253146" y="3084912"/>
            <a:ext cx="2216668" cy="1146658"/>
            <a:chOff x="0" y="0"/>
            <a:chExt cx="583814" cy="302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83814" cy="302000"/>
            </a:xfrm>
            <a:custGeom>
              <a:avLst/>
              <a:gdLst/>
              <a:ahLst/>
              <a:cxnLst/>
              <a:rect l="l" t="t" r="r" b="b"/>
              <a:pathLst>
                <a:path w="583814" h="302000">
                  <a:moveTo>
                    <a:pt x="34926" y="0"/>
                  </a:moveTo>
                  <a:lnTo>
                    <a:pt x="548888" y="0"/>
                  </a:lnTo>
                  <a:cubicBezTo>
                    <a:pt x="558151" y="0"/>
                    <a:pt x="567034" y="3680"/>
                    <a:pt x="573584" y="10230"/>
                  </a:cubicBezTo>
                  <a:cubicBezTo>
                    <a:pt x="580134" y="16779"/>
                    <a:pt x="583814" y="25663"/>
                    <a:pt x="583814" y="34926"/>
                  </a:cubicBezTo>
                  <a:lnTo>
                    <a:pt x="583814" y="267075"/>
                  </a:lnTo>
                  <a:cubicBezTo>
                    <a:pt x="583814" y="276337"/>
                    <a:pt x="580134" y="285221"/>
                    <a:pt x="573584" y="291771"/>
                  </a:cubicBezTo>
                  <a:cubicBezTo>
                    <a:pt x="567034" y="298321"/>
                    <a:pt x="558151" y="302000"/>
                    <a:pt x="548888" y="302000"/>
                  </a:cubicBezTo>
                  <a:lnTo>
                    <a:pt x="34926" y="302000"/>
                  </a:lnTo>
                  <a:cubicBezTo>
                    <a:pt x="25663" y="302000"/>
                    <a:pt x="16779" y="298321"/>
                    <a:pt x="10230" y="291771"/>
                  </a:cubicBezTo>
                  <a:cubicBezTo>
                    <a:pt x="3680" y="285221"/>
                    <a:pt x="0" y="276337"/>
                    <a:pt x="0" y="267075"/>
                  </a:cubicBezTo>
                  <a:lnTo>
                    <a:pt x="0" y="34926"/>
                  </a:lnTo>
                  <a:cubicBezTo>
                    <a:pt x="0" y="25663"/>
                    <a:pt x="3680" y="16779"/>
                    <a:pt x="10230" y="10230"/>
                  </a:cubicBezTo>
                  <a:cubicBezTo>
                    <a:pt x="16779" y="3680"/>
                    <a:pt x="25663" y="0"/>
                    <a:pt x="349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85725"/>
              <a:ext cx="583814" cy="387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Log file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2944927" y="7758684"/>
            <a:ext cx="2737256" cy="1146658"/>
            <a:chOff x="0" y="0"/>
            <a:chExt cx="720923" cy="302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720923" cy="302000"/>
            </a:xfrm>
            <a:custGeom>
              <a:avLst/>
              <a:gdLst/>
              <a:ahLst/>
              <a:cxnLst/>
              <a:rect l="l" t="t" r="r" b="b"/>
              <a:pathLst>
                <a:path w="720923" h="302000">
                  <a:moveTo>
                    <a:pt x="28284" y="0"/>
                  </a:moveTo>
                  <a:lnTo>
                    <a:pt x="692640" y="0"/>
                  </a:lnTo>
                  <a:cubicBezTo>
                    <a:pt x="700141" y="0"/>
                    <a:pt x="707335" y="2980"/>
                    <a:pt x="712639" y="8284"/>
                  </a:cubicBezTo>
                  <a:cubicBezTo>
                    <a:pt x="717944" y="13588"/>
                    <a:pt x="720923" y="20782"/>
                    <a:pt x="720923" y="28284"/>
                  </a:cubicBezTo>
                  <a:lnTo>
                    <a:pt x="720923" y="273717"/>
                  </a:lnTo>
                  <a:cubicBezTo>
                    <a:pt x="720923" y="289337"/>
                    <a:pt x="708260" y="302000"/>
                    <a:pt x="692640" y="302000"/>
                  </a:cubicBezTo>
                  <a:lnTo>
                    <a:pt x="28284" y="302000"/>
                  </a:lnTo>
                  <a:cubicBezTo>
                    <a:pt x="12663" y="302000"/>
                    <a:pt x="0" y="289337"/>
                    <a:pt x="0" y="273717"/>
                  </a:cubicBezTo>
                  <a:lnTo>
                    <a:pt x="0" y="28284"/>
                  </a:lnTo>
                  <a:cubicBezTo>
                    <a:pt x="0" y="12663"/>
                    <a:pt x="12663" y="0"/>
                    <a:pt x="28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720923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Personalized output 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3960250" y="4760671"/>
            <a:ext cx="2802459" cy="1146658"/>
            <a:chOff x="0" y="0"/>
            <a:chExt cx="738096" cy="3020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38096" cy="302000"/>
            </a:xfrm>
            <a:custGeom>
              <a:avLst/>
              <a:gdLst/>
              <a:ahLst/>
              <a:cxnLst/>
              <a:rect l="l" t="t" r="r" b="b"/>
              <a:pathLst>
                <a:path w="738096" h="302000">
                  <a:moveTo>
                    <a:pt x="27625" y="0"/>
                  </a:moveTo>
                  <a:lnTo>
                    <a:pt x="710471" y="0"/>
                  </a:lnTo>
                  <a:cubicBezTo>
                    <a:pt x="725728" y="0"/>
                    <a:pt x="738096" y="12368"/>
                    <a:pt x="738096" y="27625"/>
                  </a:cubicBezTo>
                  <a:lnTo>
                    <a:pt x="738096" y="274375"/>
                  </a:lnTo>
                  <a:cubicBezTo>
                    <a:pt x="738096" y="281702"/>
                    <a:pt x="735186" y="288728"/>
                    <a:pt x="730005" y="293909"/>
                  </a:cubicBezTo>
                  <a:cubicBezTo>
                    <a:pt x="724824" y="299090"/>
                    <a:pt x="717798" y="302000"/>
                    <a:pt x="710471" y="302000"/>
                  </a:cubicBezTo>
                  <a:lnTo>
                    <a:pt x="27625" y="302000"/>
                  </a:lnTo>
                  <a:cubicBezTo>
                    <a:pt x="12368" y="302000"/>
                    <a:pt x="0" y="289632"/>
                    <a:pt x="0" y="274375"/>
                  </a:cubicBezTo>
                  <a:lnTo>
                    <a:pt x="0" y="27625"/>
                  </a:lnTo>
                  <a:cubicBezTo>
                    <a:pt x="0" y="12368"/>
                    <a:pt x="12368" y="0"/>
                    <a:pt x="276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-85725"/>
              <a:ext cx="738096" cy="387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69"/>
                </a:lnSpc>
              </a:pPr>
              <a:r>
                <a:rPr lang="en-US" sz="3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DistillBERT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3960250" y="7607859"/>
            <a:ext cx="2802459" cy="1297483"/>
            <a:chOff x="0" y="0"/>
            <a:chExt cx="738096" cy="3417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738096" cy="341724"/>
            </a:xfrm>
            <a:custGeom>
              <a:avLst/>
              <a:gdLst/>
              <a:ahLst/>
              <a:cxnLst/>
              <a:rect l="l" t="t" r="r" b="b"/>
              <a:pathLst>
                <a:path w="738096" h="341724">
                  <a:moveTo>
                    <a:pt x="27625" y="0"/>
                  </a:moveTo>
                  <a:lnTo>
                    <a:pt x="710471" y="0"/>
                  </a:lnTo>
                  <a:cubicBezTo>
                    <a:pt x="725728" y="0"/>
                    <a:pt x="738096" y="12368"/>
                    <a:pt x="738096" y="27625"/>
                  </a:cubicBezTo>
                  <a:lnTo>
                    <a:pt x="738096" y="314098"/>
                  </a:lnTo>
                  <a:cubicBezTo>
                    <a:pt x="738096" y="321425"/>
                    <a:pt x="735186" y="328452"/>
                    <a:pt x="730005" y="333633"/>
                  </a:cubicBezTo>
                  <a:cubicBezTo>
                    <a:pt x="724824" y="338813"/>
                    <a:pt x="717798" y="341724"/>
                    <a:pt x="710471" y="341724"/>
                  </a:cubicBezTo>
                  <a:lnTo>
                    <a:pt x="27625" y="341724"/>
                  </a:lnTo>
                  <a:cubicBezTo>
                    <a:pt x="12368" y="341724"/>
                    <a:pt x="0" y="329356"/>
                    <a:pt x="0" y="314098"/>
                  </a:cubicBezTo>
                  <a:lnTo>
                    <a:pt x="0" y="27625"/>
                  </a:lnTo>
                  <a:cubicBezTo>
                    <a:pt x="0" y="12368"/>
                    <a:pt x="12368" y="0"/>
                    <a:pt x="276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738096" cy="408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29"/>
                </a:lnSpc>
              </a:pPr>
              <a:r>
                <a:rPr lang="en-US" sz="30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Segregated Output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>
            <a:off x="11021800" y="7904252"/>
            <a:ext cx="1923127" cy="4277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7" name="AutoShape 57"/>
          <p:cNvSpPr/>
          <p:nvPr/>
        </p:nvSpPr>
        <p:spPr>
          <a:xfrm>
            <a:off x="3667355" y="3658241"/>
            <a:ext cx="58579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8" name="AutoShape 58"/>
          <p:cNvSpPr/>
          <p:nvPr/>
        </p:nvSpPr>
        <p:spPr>
          <a:xfrm>
            <a:off x="5361480" y="4231570"/>
            <a:ext cx="0" cy="5291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9" name="AutoShape 59"/>
          <p:cNvSpPr/>
          <p:nvPr/>
        </p:nvSpPr>
        <p:spPr>
          <a:xfrm>
            <a:off x="5361480" y="5907329"/>
            <a:ext cx="0" cy="17005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0" name="TextBox 60"/>
          <p:cNvSpPr txBox="1"/>
          <p:nvPr/>
        </p:nvSpPr>
        <p:spPr>
          <a:xfrm>
            <a:off x="1485603" y="6288329"/>
            <a:ext cx="3718071" cy="88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Classificaton: Critical, Non-Critical, or Info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9784683" y="4720611"/>
            <a:ext cx="2570064" cy="1146658"/>
            <a:chOff x="0" y="0"/>
            <a:chExt cx="676889" cy="302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76889" cy="302000"/>
            </a:xfrm>
            <a:custGeom>
              <a:avLst/>
              <a:gdLst/>
              <a:ahLst/>
              <a:cxnLst/>
              <a:rect l="l" t="t" r="r" b="b"/>
              <a:pathLst>
                <a:path w="676889" h="302000">
                  <a:moveTo>
                    <a:pt x="30123" y="0"/>
                  </a:moveTo>
                  <a:lnTo>
                    <a:pt x="646766" y="0"/>
                  </a:lnTo>
                  <a:cubicBezTo>
                    <a:pt x="663402" y="0"/>
                    <a:pt x="676889" y="13487"/>
                    <a:pt x="676889" y="30123"/>
                  </a:cubicBezTo>
                  <a:lnTo>
                    <a:pt x="676889" y="271877"/>
                  </a:lnTo>
                  <a:cubicBezTo>
                    <a:pt x="676889" y="279866"/>
                    <a:pt x="673716" y="287528"/>
                    <a:pt x="668066" y="293177"/>
                  </a:cubicBezTo>
                  <a:cubicBezTo>
                    <a:pt x="662417" y="298827"/>
                    <a:pt x="654755" y="302000"/>
                    <a:pt x="646766" y="302000"/>
                  </a:cubicBezTo>
                  <a:lnTo>
                    <a:pt x="30123" y="302000"/>
                  </a:lnTo>
                  <a:cubicBezTo>
                    <a:pt x="13487" y="302000"/>
                    <a:pt x="0" y="288514"/>
                    <a:pt x="0" y="271877"/>
                  </a:cubicBezTo>
                  <a:lnTo>
                    <a:pt x="0" y="30123"/>
                  </a:lnTo>
                  <a:cubicBezTo>
                    <a:pt x="0" y="22134"/>
                    <a:pt x="3174" y="14472"/>
                    <a:pt x="8823" y="8823"/>
                  </a:cubicBezTo>
                  <a:cubicBezTo>
                    <a:pt x="14472" y="3174"/>
                    <a:pt x="22134" y="0"/>
                    <a:pt x="301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76889" cy="36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Search Engine API</a:t>
              </a:r>
            </a:p>
          </p:txBody>
        </p:sp>
      </p:grpSp>
      <p:sp>
        <p:nvSpPr>
          <p:cNvPr id="64" name="AutoShape 64"/>
          <p:cNvSpPr/>
          <p:nvPr/>
        </p:nvSpPr>
        <p:spPr>
          <a:xfrm flipH="1">
            <a:off x="12520907" y="3594538"/>
            <a:ext cx="249615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5" name="AutoShape 65"/>
          <p:cNvSpPr/>
          <p:nvPr/>
        </p:nvSpPr>
        <p:spPr>
          <a:xfrm>
            <a:off x="11069715" y="4167867"/>
            <a:ext cx="0" cy="5527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6" name="AutoShape 66"/>
          <p:cNvSpPr/>
          <p:nvPr/>
        </p:nvSpPr>
        <p:spPr>
          <a:xfrm>
            <a:off x="12354747" y="5293940"/>
            <a:ext cx="3327436" cy="4235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7" name="AutoShape 67"/>
          <p:cNvSpPr/>
          <p:nvPr/>
        </p:nvSpPr>
        <p:spPr>
          <a:xfrm flipH="1">
            <a:off x="12718624" y="6864122"/>
            <a:ext cx="2963559" cy="4668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06719" y="55431"/>
            <a:ext cx="17474562" cy="1329374"/>
            <a:chOff x="0" y="0"/>
            <a:chExt cx="10032755" cy="763240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940045" cy="670530"/>
            </a:xfrm>
            <a:custGeom>
              <a:avLst/>
              <a:gdLst/>
              <a:ahLst/>
              <a:cxnLst/>
              <a:rect l="l" t="t" r="r" b="b"/>
              <a:pathLst>
                <a:path w="9940045" h="670530">
                  <a:moveTo>
                    <a:pt x="0" y="615920"/>
                  </a:moveTo>
                  <a:lnTo>
                    <a:pt x="0" y="670530"/>
                  </a:lnTo>
                  <a:lnTo>
                    <a:pt x="9940045" y="670530"/>
                  </a:lnTo>
                  <a:lnTo>
                    <a:pt x="9940045" y="0"/>
                  </a:lnTo>
                  <a:lnTo>
                    <a:pt x="9885435" y="0"/>
                  </a:lnTo>
                  <a:lnTo>
                    <a:pt x="9885435" y="61592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965445" cy="695930"/>
            </a:xfrm>
            <a:custGeom>
              <a:avLst/>
              <a:gdLst/>
              <a:ahLst/>
              <a:cxnLst/>
              <a:rect l="l" t="t" r="r" b="b"/>
              <a:pathLst>
                <a:path w="9965445" h="695930">
                  <a:moveTo>
                    <a:pt x="9898135" y="0"/>
                  </a:moveTo>
                  <a:lnTo>
                    <a:pt x="9898135" y="12700"/>
                  </a:lnTo>
                  <a:lnTo>
                    <a:pt x="9952745" y="12700"/>
                  </a:lnTo>
                  <a:lnTo>
                    <a:pt x="9952745" y="683230"/>
                  </a:lnTo>
                  <a:lnTo>
                    <a:pt x="12700" y="683230"/>
                  </a:lnTo>
                  <a:lnTo>
                    <a:pt x="12700" y="628620"/>
                  </a:lnTo>
                  <a:lnTo>
                    <a:pt x="0" y="628620"/>
                  </a:lnTo>
                  <a:lnTo>
                    <a:pt x="0" y="695930"/>
                  </a:lnTo>
                  <a:lnTo>
                    <a:pt x="9965445" y="695930"/>
                  </a:lnTo>
                  <a:lnTo>
                    <a:pt x="9965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940045" cy="670530"/>
            </a:xfrm>
            <a:custGeom>
              <a:avLst/>
              <a:gdLst/>
              <a:ahLst/>
              <a:cxnLst/>
              <a:rect l="l" t="t" r="r" b="b"/>
              <a:pathLst>
                <a:path w="9940045" h="670530">
                  <a:moveTo>
                    <a:pt x="0" y="0"/>
                  </a:moveTo>
                  <a:lnTo>
                    <a:pt x="9940045" y="0"/>
                  </a:lnTo>
                  <a:lnTo>
                    <a:pt x="9940045" y="670530"/>
                  </a:lnTo>
                  <a:lnTo>
                    <a:pt x="0" y="670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965445" cy="695930"/>
            </a:xfrm>
            <a:custGeom>
              <a:avLst/>
              <a:gdLst/>
              <a:ahLst/>
              <a:cxnLst/>
              <a:rect l="l" t="t" r="r" b="b"/>
              <a:pathLst>
                <a:path w="9965445" h="695930">
                  <a:moveTo>
                    <a:pt x="80010" y="695930"/>
                  </a:moveTo>
                  <a:lnTo>
                    <a:pt x="9965445" y="695930"/>
                  </a:lnTo>
                  <a:lnTo>
                    <a:pt x="9965445" y="80010"/>
                  </a:lnTo>
                  <a:lnTo>
                    <a:pt x="9965445" y="67310"/>
                  </a:lnTo>
                  <a:lnTo>
                    <a:pt x="9965445" y="0"/>
                  </a:lnTo>
                  <a:lnTo>
                    <a:pt x="0" y="0"/>
                  </a:lnTo>
                  <a:lnTo>
                    <a:pt x="0" y="695930"/>
                  </a:lnTo>
                  <a:lnTo>
                    <a:pt x="67310" y="695930"/>
                  </a:lnTo>
                  <a:lnTo>
                    <a:pt x="80010" y="695930"/>
                  </a:lnTo>
                  <a:close/>
                  <a:moveTo>
                    <a:pt x="12700" y="12700"/>
                  </a:moveTo>
                  <a:lnTo>
                    <a:pt x="9952745" y="12700"/>
                  </a:lnTo>
                  <a:lnTo>
                    <a:pt x="9952745" y="683230"/>
                  </a:lnTo>
                  <a:lnTo>
                    <a:pt x="12700" y="68323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0" y="9500841"/>
            <a:ext cx="18288000" cy="786159"/>
            <a:chOff x="0" y="0"/>
            <a:chExt cx="10499778" cy="451361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304041"/>
                  </a:moveTo>
                  <a:lnTo>
                    <a:pt x="0" y="358651"/>
                  </a:lnTo>
                  <a:lnTo>
                    <a:pt x="10407068" y="358651"/>
                  </a:lnTo>
                  <a:lnTo>
                    <a:pt x="10407068" y="0"/>
                  </a:lnTo>
                  <a:lnTo>
                    <a:pt x="10352458" y="0"/>
                  </a:lnTo>
                  <a:lnTo>
                    <a:pt x="10352458" y="304041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10365158" y="0"/>
                  </a:moveTo>
                  <a:lnTo>
                    <a:pt x="10365158" y="12700"/>
                  </a:ln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316741"/>
                  </a:lnTo>
                  <a:lnTo>
                    <a:pt x="0" y="316741"/>
                  </a:lnTo>
                  <a:lnTo>
                    <a:pt x="0" y="384051"/>
                  </a:lnTo>
                  <a:lnTo>
                    <a:pt x="10432468" y="384051"/>
                  </a:lnTo>
                  <a:lnTo>
                    <a:pt x="1043246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0407068" cy="358651"/>
            </a:xfrm>
            <a:custGeom>
              <a:avLst/>
              <a:gdLst/>
              <a:ahLst/>
              <a:cxnLst/>
              <a:rect l="l" t="t" r="r" b="b"/>
              <a:pathLst>
                <a:path w="10407068" h="358651">
                  <a:moveTo>
                    <a:pt x="0" y="0"/>
                  </a:moveTo>
                  <a:lnTo>
                    <a:pt x="10407068" y="0"/>
                  </a:lnTo>
                  <a:lnTo>
                    <a:pt x="10407068" y="358651"/>
                  </a:lnTo>
                  <a:lnTo>
                    <a:pt x="0" y="3586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432468" cy="384051"/>
            </a:xfrm>
            <a:custGeom>
              <a:avLst/>
              <a:gdLst/>
              <a:ahLst/>
              <a:cxnLst/>
              <a:rect l="l" t="t" r="r" b="b"/>
              <a:pathLst>
                <a:path w="10432468" h="384051">
                  <a:moveTo>
                    <a:pt x="80010" y="384051"/>
                  </a:moveTo>
                  <a:lnTo>
                    <a:pt x="10432468" y="384051"/>
                  </a:lnTo>
                  <a:lnTo>
                    <a:pt x="10432468" y="80010"/>
                  </a:lnTo>
                  <a:lnTo>
                    <a:pt x="10432468" y="67310"/>
                  </a:lnTo>
                  <a:lnTo>
                    <a:pt x="10432468" y="0"/>
                  </a:lnTo>
                  <a:lnTo>
                    <a:pt x="0" y="0"/>
                  </a:lnTo>
                  <a:lnTo>
                    <a:pt x="0" y="384051"/>
                  </a:lnTo>
                  <a:lnTo>
                    <a:pt x="67310" y="384051"/>
                  </a:lnTo>
                  <a:lnTo>
                    <a:pt x="80010" y="384051"/>
                  </a:lnTo>
                  <a:close/>
                  <a:moveTo>
                    <a:pt x="12700" y="12700"/>
                  </a:moveTo>
                  <a:lnTo>
                    <a:pt x="10419768" y="12700"/>
                  </a:lnTo>
                  <a:lnTo>
                    <a:pt x="10419768" y="371351"/>
                  </a:lnTo>
                  <a:lnTo>
                    <a:pt x="12700" y="37135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06719" y="1575850"/>
            <a:ext cx="17474562" cy="7733945"/>
            <a:chOff x="0" y="0"/>
            <a:chExt cx="10032755" cy="4440327"/>
          </a:xfrm>
        </p:grpSpPr>
        <p:sp>
          <p:nvSpPr>
            <p:cNvPr id="19" name="Freeform 19"/>
            <p:cNvSpPr/>
            <p:nvPr/>
          </p:nvSpPr>
          <p:spPr>
            <a:xfrm>
              <a:off x="80010" y="80010"/>
              <a:ext cx="9940045" cy="4347617"/>
            </a:xfrm>
            <a:custGeom>
              <a:avLst/>
              <a:gdLst/>
              <a:ahLst/>
              <a:cxnLst/>
              <a:rect l="l" t="t" r="r" b="b"/>
              <a:pathLst>
                <a:path w="9940045" h="4347617">
                  <a:moveTo>
                    <a:pt x="0" y="4293007"/>
                  </a:moveTo>
                  <a:lnTo>
                    <a:pt x="0" y="4347617"/>
                  </a:lnTo>
                  <a:lnTo>
                    <a:pt x="9940045" y="4347617"/>
                  </a:lnTo>
                  <a:lnTo>
                    <a:pt x="9940045" y="0"/>
                  </a:lnTo>
                  <a:lnTo>
                    <a:pt x="9885435" y="0"/>
                  </a:lnTo>
                  <a:lnTo>
                    <a:pt x="9885435" y="4293007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67310" y="67310"/>
              <a:ext cx="9965445" cy="4373017"/>
            </a:xfrm>
            <a:custGeom>
              <a:avLst/>
              <a:gdLst/>
              <a:ahLst/>
              <a:cxnLst/>
              <a:rect l="l" t="t" r="r" b="b"/>
              <a:pathLst>
                <a:path w="9965445" h="4373017">
                  <a:moveTo>
                    <a:pt x="9898135" y="0"/>
                  </a:moveTo>
                  <a:lnTo>
                    <a:pt x="9898135" y="12700"/>
                  </a:lnTo>
                  <a:lnTo>
                    <a:pt x="9952745" y="12700"/>
                  </a:lnTo>
                  <a:lnTo>
                    <a:pt x="9952745" y="4360317"/>
                  </a:lnTo>
                  <a:lnTo>
                    <a:pt x="12700" y="4360317"/>
                  </a:lnTo>
                  <a:lnTo>
                    <a:pt x="12700" y="4305707"/>
                  </a:lnTo>
                  <a:lnTo>
                    <a:pt x="0" y="4305707"/>
                  </a:lnTo>
                  <a:lnTo>
                    <a:pt x="0" y="4373017"/>
                  </a:lnTo>
                  <a:lnTo>
                    <a:pt x="9965445" y="4373017"/>
                  </a:lnTo>
                  <a:lnTo>
                    <a:pt x="9965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2700" y="12700"/>
              <a:ext cx="9940045" cy="4347617"/>
            </a:xfrm>
            <a:custGeom>
              <a:avLst/>
              <a:gdLst/>
              <a:ahLst/>
              <a:cxnLst/>
              <a:rect l="l" t="t" r="r" b="b"/>
              <a:pathLst>
                <a:path w="9940045" h="4347617">
                  <a:moveTo>
                    <a:pt x="0" y="0"/>
                  </a:moveTo>
                  <a:lnTo>
                    <a:pt x="9940045" y="0"/>
                  </a:lnTo>
                  <a:lnTo>
                    <a:pt x="9940045" y="4347617"/>
                  </a:lnTo>
                  <a:lnTo>
                    <a:pt x="0" y="43476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9965445" cy="4373017"/>
            </a:xfrm>
            <a:custGeom>
              <a:avLst/>
              <a:gdLst/>
              <a:ahLst/>
              <a:cxnLst/>
              <a:rect l="l" t="t" r="r" b="b"/>
              <a:pathLst>
                <a:path w="9965445" h="4373017">
                  <a:moveTo>
                    <a:pt x="80010" y="4373017"/>
                  </a:moveTo>
                  <a:lnTo>
                    <a:pt x="9965445" y="4373017"/>
                  </a:lnTo>
                  <a:lnTo>
                    <a:pt x="9965445" y="80010"/>
                  </a:lnTo>
                  <a:lnTo>
                    <a:pt x="9965445" y="67310"/>
                  </a:lnTo>
                  <a:lnTo>
                    <a:pt x="9965445" y="0"/>
                  </a:lnTo>
                  <a:lnTo>
                    <a:pt x="0" y="0"/>
                  </a:lnTo>
                  <a:lnTo>
                    <a:pt x="0" y="4373017"/>
                  </a:lnTo>
                  <a:lnTo>
                    <a:pt x="67310" y="4373017"/>
                  </a:lnTo>
                  <a:lnTo>
                    <a:pt x="80010" y="4373017"/>
                  </a:lnTo>
                  <a:close/>
                  <a:moveTo>
                    <a:pt x="12700" y="12700"/>
                  </a:moveTo>
                  <a:lnTo>
                    <a:pt x="9952745" y="12700"/>
                  </a:lnTo>
                  <a:lnTo>
                    <a:pt x="9952745" y="4360317"/>
                  </a:lnTo>
                  <a:lnTo>
                    <a:pt x="12700" y="43603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88592" y="9591199"/>
            <a:ext cx="4443581" cy="452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Team : The Diplomats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7389" y="9591199"/>
            <a:ext cx="11702398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Radhan Dandekar, Harshad Chavan, Pradnesh Gawade, Shambhu Gaikwad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51363" y="8698"/>
            <a:ext cx="11985274" cy="127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44"/>
              </a:lnSpc>
              <a:spcBef>
                <a:spcPct val="0"/>
              </a:spcBef>
            </a:pPr>
            <a:r>
              <a:rPr lang="en-US" sz="7341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Scope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82133" y="2489200"/>
            <a:ext cx="13901982" cy="520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9" lvl="1" indent="-539745" algn="just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Statistical analysis and graphical reports of error trends</a:t>
            </a:r>
          </a:p>
          <a:p>
            <a:pPr marL="1079489" lvl="1" indent="-539745" algn="just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Integration into development environment</a:t>
            </a:r>
          </a:p>
          <a:p>
            <a:pPr marL="1079489" lvl="1" indent="-539745" algn="just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Integration with bug-tracking frameworks such as JIRA and Slack</a:t>
            </a:r>
          </a:p>
          <a:p>
            <a:pPr marL="1079489" lvl="1" indent="-539745" algn="just">
              <a:lnSpc>
                <a:spcPts val="6499"/>
              </a:lnSpc>
              <a:spcBef>
                <a:spcPct val="0"/>
              </a:spcBef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Predictive analysis of future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Agrandir Bold</vt:lpstr>
      <vt:lpstr>Archive</vt:lpstr>
      <vt:lpstr>Agrandir</vt:lpstr>
      <vt:lpstr>Calibri</vt:lpstr>
      <vt:lpstr>Telegraf</vt:lpstr>
      <vt:lpstr>Telegraf Bold</vt:lpstr>
      <vt:lpstr>Agrandir Medium</vt:lpstr>
      <vt:lpstr>Agrandir Italics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Financial Advisor Using Behavioral Finance</dc:title>
  <cp:lastModifiedBy>dandekar</cp:lastModifiedBy>
  <cp:revision>2</cp:revision>
  <dcterms:created xsi:type="dcterms:W3CDTF">2006-08-16T00:00:00Z</dcterms:created>
  <dcterms:modified xsi:type="dcterms:W3CDTF">2024-10-19T11:50:43Z</dcterms:modified>
  <dc:identifier>DAGTvJIZq0g</dc:identifier>
</cp:coreProperties>
</file>