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Corbe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11" Type="http://schemas.openxmlformats.org/officeDocument/2006/relationships/slide" Target="slides/slide4.xml"/><Relationship Id="rId22" Type="http://schemas.openxmlformats.org/officeDocument/2006/relationships/font" Target="fonts/Corbel-italic.fntdata"/><Relationship Id="rId10" Type="http://schemas.openxmlformats.org/officeDocument/2006/relationships/slide" Target="slides/slide3.xml"/><Relationship Id="rId21" Type="http://schemas.openxmlformats.org/officeDocument/2006/relationships/font" Target="fonts/Corbel-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Corbel-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a72c4e2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c6a72c4e26_2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6a72c4e26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c6a72c4e26_2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6a72c4e26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c6a72c4e26_2_1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6a72c4e26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c6a72c4e26_2_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a72c4e26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c6a72c4e26_2_1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a72c4e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a72c4e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70505e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70505e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a72c4e26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c6a72c4e26_2_1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a72c4e26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c6a72c4e26_2_1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a72c4e26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c6a72c4e26_2_1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a72c4e26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c6a72c4e26_2_1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6a72c4e26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c6a72c4e26_2_1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14"/>
          <p:cNvSpPr/>
          <p:nvPr/>
        </p:nvSpPr>
        <p:spPr>
          <a:xfrm>
            <a:off x="0" y="0"/>
            <a:ext cx="9143999" cy="385157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0" name="Google Shape;60;p14"/>
          <p:cNvSpPr txBox="1"/>
          <p:nvPr>
            <p:ph type="ctrTitle"/>
          </p:nvPr>
        </p:nvSpPr>
        <p:spPr>
          <a:xfrm>
            <a:off x="685800" y="2516886"/>
            <a:ext cx="8077200" cy="1255014"/>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subTitle"/>
          </p:nvPr>
        </p:nvSpPr>
        <p:spPr>
          <a:xfrm>
            <a:off x="685800" y="1371600"/>
            <a:ext cx="8077200" cy="1124712"/>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62" name="Google Shape;62;p14"/>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4"/>
          <p:cNvSpPr/>
          <p:nvPr/>
        </p:nvSpPr>
        <p:spPr>
          <a:xfrm>
            <a:off x="0" y="3846250"/>
            <a:ext cx="9144000" cy="3429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6"/>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6"/>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17"/>
          <p:cNvSpPr/>
          <p:nvPr/>
        </p:nvSpPr>
        <p:spPr>
          <a:xfrm>
            <a:off x="0" y="0"/>
            <a:ext cx="9143999" cy="385157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 name="Google Shape;82;p17"/>
          <p:cNvSpPr txBox="1"/>
          <p:nvPr>
            <p:ph type="ctrTitle"/>
          </p:nvPr>
        </p:nvSpPr>
        <p:spPr>
          <a:xfrm>
            <a:off x="685800" y="2516886"/>
            <a:ext cx="8077200" cy="1255014"/>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7"/>
          <p:cNvSpPr txBox="1"/>
          <p:nvPr>
            <p:ph idx="1" type="subTitle"/>
          </p:nvPr>
        </p:nvSpPr>
        <p:spPr>
          <a:xfrm>
            <a:off x="685800" y="1371600"/>
            <a:ext cx="8077200" cy="1124712"/>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84" name="Google Shape;84;p17"/>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p:nvPr/>
        </p:nvSpPr>
        <p:spPr>
          <a:xfrm>
            <a:off x="0" y="3846250"/>
            <a:ext cx="9144000" cy="3429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8"/>
          <p:cNvSpPr/>
          <p:nvPr/>
        </p:nvSpPr>
        <p:spPr>
          <a:xfrm>
            <a:off x="0" y="1"/>
            <a:ext cx="9144000" cy="195189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 name="Google Shape;90;p18"/>
          <p:cNvSpPr/>
          <p:nvPr/>
        </p:nvSpPr>
        <p:spPr>
          <a:xfrm>
            <a:off x="0" y="1951890"/>
            <a:ext cx="9144000" cy="3429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1" name="Google Shape;91;p18"/>
          <p:cNvSpPr txBox="1"/>
          <p:nvPr>
            <p:ph type="title"/>
          </p:nvPr>
        </p:nvSpPr>
        <p:spPr>
          <a:xfrm>
            <a:off x="749808" y="89154"/>
            <a:ext cx="8013192" cy="1227582"/>
          </a:xfrm>
          <a:prstGeom prst="rect">
            <a:avLst/>
          </a:prstGeom>
          <a:noFill/>
          <a:ln>
            <a:noFill/>
          </a:ln>
        </p:spPr>
        <p:txBody>
          <a:bodyPr anchorCtr="0" anchor="b" bIns="0" lIns="91425" spcFirstLastPara="1" rIns="91425" wrap="square" tIns="0">
            <a:normAutofit/>
          </a:bodyPr>
          <a:lstStyle>
            <a:lvl1pPr lvl="0" algn="l">
              <a:spcBef>
                <a:spcPts val="0"/>
              </a:spcBef>
              <a:spcAft>
                <a:spcPts val="0"/>
              </a:spcAft>
              <a:buClr>
                <a:srgbClr val="FFC700"/>
              </a:buClr>
              <a:buSzPts val="4700"/>
              <a:buFont typeface="Corbel"/>
              <a:buNone/>
              <a:defRPr b="1" sz="4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body"/>
          </p:nvPr>
        </p:nvSpPr>
        <p:spPr>
          <a:xfrm>
            <a:off x="740664" y="1371600"/>
            <a:ext cx="8022336" cy="514350"/>
          </a:xfrm>
          <a:prstGeom prst="rect">
            <a:avLst/>
          </a:prstGeom>
          <a:noFill/>
          <a:ln>
            <a:noFill/>
          </a:ln>
        </p:spPr>
        <p:txBody>
          <a:bodyPr anchorCtr="0" anchor="t" bIns="0" lIns="146300" spcFirstLastPara="1" rIns="45700" wrap="square" tIns="0">
            <a:normAutofit/>
          </a:bodyPr>
          <a:lstStyle>
            <a:lvl1pPr indent="-228600" lvl="0" marL="457200" algn="l">
              <a:spcBef>
                <a:spcPts val="0"/>
              </a:spcBef>
              <a:spcAft>
                <a:spcPts val="0"/>
              </a:spcAft>
              <a:buSzPts val="1600"/>
              <a:buNone/>
              <a:defRPr sz="2000">
                <a:solidFill>
                  <a:srgbClr val="FFFFFF"/>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93" name="Google Shape;93;p18"/>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9"/>
          <p:cNvSpPr txBox="1"/>
          <p:nvPr>
            <p:ph type="title"/>
          </p:nvPr>
        </p:nvSpPr>
        <p:spPr>
          <a:xfrm>
            <a:off x="457200" y="114300"/>
            <a:ext cx="8229600" cy="938297"/>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1" type="body"/>
          </p:nvPr>
        </p:nvSpPr>
        <p:spPr>
          <a:xfrm>
            <a:off x="457200" y="1330452"/>
            <a:ext cx="4038600" cy="3467862"/>
          </a:xfrm>
          <a:prstGeom prst="rect">
            <a:avLst/>
          </a:prstGeom>
          <a:noFill/>
          <a:ln>
            <a:noFill/>
          </a:ln>
        </p:spPr>
        <p:txBody>
          <a:bodyPr anchorCtr="0" anchor="t" bIns="45700" lIns="91425" spcFirstLastPara="1" rIns="91425" wrap="square" tIns="91425">
            <a:norm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9" name="Google Shape;99;p19"/>
          <p:cNvSpPr txBox="1"/>
          <p:nvPr>
            <p:ph idx="2" type="body"/>
          </p:nvPr>
        </p:nvSpPr>
        <p:spPr>
          <a:xfrm>
            <a:off x="4648200" y="1330452"/>
            <a:ext cx="4038600" cy="3467862"/>
          </a:xfrm>
          <a:prstGeom prst="rect">
            <a:avLst/>
          </a:prstGeom>
          <a:noFill/>
          <a:ln>
            <a:noFill/>
          </a:ln>
        </p:spPr>
        <p:txBody>
          <a:bodyPr anchorCtr="0" anchor="t" bIns="45700" lIns="54850" spcFirstLastPara="1" rIns="91425" wrap="square" tIns="91425">
            <a:norm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00" name="Google Shape;100;p19"/>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114300"/>
            <a:ext cx="8229600" cy="938297"/>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0"/>
          <p:cNvSpPr txBox="1"/>
          <p:nvPr>
            <p:ph idx="1" type="body"/>
          </p:nvPr>
        </p:nvSpPr>
        <p:spPr>
          <a:xfrm>
            <a:off x="457200" y="1274240"/>
            <a:ext cx="4040188" cy="536516"/>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6" name="Google Shape;106;p20"/>
          <p:cNvSpPr txBox="1"/>
          <p:nvPr>
            <p:ph idx="2" type="body"/>
          </p:nvPr>
        </p:nvSpPr>
        <p:spPr>
          <a:xfrm>
            <a:off x="457200" y="1837134"/>
            <a:ext cx="4040188" cy="2963466"/>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7" name="Google Shape;107;p20"/>
          <p:cNvSpPr txBox="1"/>
          <p:nvPr>
            <p:ph idx="3" type="body"/>
          </p:nvPr>
        </p:nvSpPr>
        <p:spPr>
          <a:xfrm>
            <a:off x="4645025" y="1274240"/>
            <a:ext cx="4041775" cy="536516"/>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8" name="Google Shape;108;p20"/>
          <p:cNvSpPr txBox="1"/>
          <p:nvPr>
            <p:ph idx="4" type="body"/>
          </p:nvPr>
        </p:nvSpPr>
        <p:spPr>
          <a:xfrm>
            <a:off x="4645025" y="1837134"/>
            <a:ext cx="4041775" cy="2963466"/>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9" name="Google Shape;109;p20"/>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21"/>
          <p:cNvSpPr txBox="1"/>
          <p:nvPr>
            <p:ph type="title"/>
          </p:nvPr>
        </p:nvSpPr>
        <p:spPr>
          <a:xfrm>
            <a:off x="457200" y="114300"/>
            <a:ext cx="8229600" cy="938297"/>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1"/>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1"/>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7" name="Shape 117"/>
        <p:cNvGrpSpPr/>
        <p:nvPr/>
      </p:nvGrpSpPr>
      <p:grpSpPr>
        <a:xfrm>
          <a:off x="0" y="0"/>
          <a:ext cx="0" cy="0"/>
          <a:chOff x="0" y="0"/>
          <a:chExt cx="0" cy="0"/>
        </a:xfrm>
      </p:grpSpPr>
      <p:sp>
        <p:nvSpPr>
          <p:cNvPr id="118" name="Google Shape;118;p22"/>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2"/>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3"/>
          <p:cNvSpPr txBox="1"/>
          <p:nvPr>
            <p:ph type="title"/>
          </p:nvPr>
        </p:nvSpPr>
        <p:spPr>
          <a:xfrm>
            <a:off x="167838" y="114300"/>
            <a:ext cx="2523744" cy="733806"/>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3"/>
          <p:cNvSpPr txBox="1"/>
          <p:nvPr>
            <p:ph idx="1" type="body"/>
          </p:nvPr>
        </p:nvSpPr>
        <p:spPr>
          <a:xfrm>
            <a:off x="3019377" y="1307350"/>
            <a:ext cx="5920641" cy="3419164"/>
          </a:xfrm>
          <a:prstGeom prst="rect">
            <a:avLst/>
          </a:prstGeom>
          <a:noFill/>
          <a:ln>
            <a:noFill/>
          </a:ln>
        </p:spPr>
        <p:txBody>
          <a:bodyPr anchorCtr="0" anchor="t" bIns="45700" lIns="54850" spcFirstLastPara="1" rIns="91425" wrap="square" tIns="91425">
            <a:normAutofit/>
          </a:bodyPr>
          <a:lstStyle>
            <a:lvl1pPr indent="-391160" lvl="0" marL="457200" algn="l">
              <a:spcBef>
                <a:spcPts val="0"/>
              </a:spcBef>
              <a:spcAft>
                <a:spcPts val="0"/>
              </a:spcAft>
              <a:buSzPts val="256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24" name="Google Shape;124;p23"/>
          <p:cNvSpPr txBox="1"/>
          <p:nvPr>
            <p:ph idx="2" type="body"/>
          </p:nvPr>
        </p:nvSpPr>
        <p:spPr>
          <a:xfrm>
            <a:off x="167838" y="1297513"/>
            <a:ext cx="2468880" cy="3429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25" name="Google Shape;125;p23"/>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3"/>
          <p:cNvSpPr/>
          <p:nvPr/>
        </p:nvSpPr>
        <p:spPr>
          <a:xfrm>
            <a:off x="2855737" y="0"/>
            <a:ext cx="45720" cy="109042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 name="Google Shape;129;p23"/>
          <p:cNvSpPr/>
          <p:nvPr/>
        </p:nvSpPr>
        <p:spPr>
          <a:xfrm>
            <a:off x="2855737" y="0"/>
            <a:ext cx="45720" cy="109042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164592" y="116586"/>
            <a:ext cx="2525150" cy="733806"/>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4"/>
          <p:cNvSpPr/>
          <p:nvPr>
            <p:ph idx="2" type="pic"/>
          </p:nvPr>
        </p:nvSpPr>
        <p:spPr>
          <a:xfrm>
            <a:off x="2903805" y="1113606"/>
            <a:ext cx="6247397" cy="4029894"/>
          </a:xfrm>
          <a:prstGeom prst="rect">
            <a:avLst/>
          </a:prstGeom>
          <a:solidFill>
            <a:srgbClr val="BABABB"/>
          </a:solidFill>
          <a:ln>
            <a:noFill/>
          </a:ln>
        </p:spPr>
        <p:txBody>
          <a:bodyPr anchorCtr="0" anchor="t" bIns="45700" lIns="54850" spcFirstLastPara="1" rIns="91425" wrap="square" tIns="91425">
            <a:noAutofit/>
          </a:bodyPr>
          <a:lstStyle>
            <a:lvl1pPr lvl="0" marR="0" rtl="0" algn="l">
              <a:spcBef>
                <a:spcPts val="0"/>
              </a:spcBef>
              <a:spcAft>
                <a:spcPts val="0"/>
              </a:spcAft>
              <a:buClr>
                <a:schemeClr val="accent1"/>
              </a:buClr>
              <a:buSzPts val="2560"/>
              <a:buFont typeface="Noto Sans Symbols"/>
              <a:buNone/>
              <a:defRPr b="0" i="0" sz="3200" u="none" cap="none" strike="noStrike">
                <a:solidFill>
                  <a:schemeClr val="dk1"/>
                </a:solidFill>
                <a:latin typeface="Corbel"/>
                <a:ea typeface="Corbel"/>
                <a:cs typeface="Corbel"/>
                <a:sym typeface="Corbel"/>
              </a:defRPr>
            </a:lvl1pPr>
            <a:lvl2pPr lvl="1" marR="0" rtl="0" algn="l">
              <a:spcBef>
                <a:spcPts val="560"/>
              </a:spcBef>
              <a:spcAft>
                <a:spcPts val="0"/>
              </a:spcAft>
              <a:buClr>
                <a:schemeClr val="accent2"/>
              </a:buClr>
              <a:buSzPts val="2520"/>
              <a:buFont typeface="Noto Sans Symbols"/>
              <a:buNone/>
              <a:defRPr b="0" i="0" sz="2800" u="none" cap="none" strike="noStrike">
                <a:solidFill>
                  <a:schemeClr val="dk1"/>
                </a:solidFill>
                <a:latin typeface="Corbel"/>
                <a:ea typeface="Corbel"/>
                <a:cs typeface="Corbel"/>
                <a:sym typeface="Corbel"/>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orbel"/>
                <a:ea typeface="Corbel"/>
                <a:cs typeface="Corbel"/>
                <a:sym typeface="Corbel"/>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orbel"/>
                <a:ea typeface="Corbel"/>
                <a:cs typeface="Corbel"/>
                <a:sym typeface="Corbel"/>
              </a:defRPr>
            </a:lvl4pPr>
            <a:lvl5pPr lvl="4" marR="0" rtl="0" algn="l">
              <a:spcBef>
                <a:spcPts val="400"/>
              </a:spcBef>
              <a:spcAft>
                <a:spcPts val="0"/>
              </a:spcAft>
              <a:buClr>
                <a:schemeClr val="accent5"/>
              </a:buClr>
              <a:buSzPts val="2000"/>
              <a:buFont typeface="Noto Sans Symbols"/>
              <a:buNone/>
              <a:defRPr b="0" i="0" sz="2000" u="none" cap="none" strike="noStrike">
                <a:solidFill>
                  <a:schemeClr val="dk1"/>
                </a:solidFill>
                <a:latin typeface="Corbel"/>
                <a:ea typeface="Corbel"/>
                <a:cs typeface="Corbel"/>
                <a:sym typeface="Corbel"/>
              </a:defRPr>
            </a:lvl5pPr>
            <a:lvl6pPr lvl="5" marR="0" rtl="0" algn="l">
              <a:spcBef>
                <a:spcPts val="400"/>
              </a:spcBef>
              <a:spcAft>
                <a:spcPts val="0"/>
              </a:spcAft>
              <a:buClr>
                <a:schemeClr val="accent6"/>
              </a:buClr>
              <a:buSzPts val="2000"/>
              <a:buFont typeface="Noto Sans Symbols"/>
              <a:buNone/>
              <a:defRPr b="0" i="0" sz="2000" u="none" cap="none" strike="noStrike">
                <a:solidFill>
                  <a:schemeClr val="dk1"/>
                </a:solidFill>
                <a:latin typeface="Corbel"/>
                <a:ea typeface="Corbel"/>
                <a:cs typeface="Corbel"/>
                <a:sym typeface="Corbel"/>
              </a:defRPr>
            </a:lvl6pPr>
            <a:lvl7pPr lvl="6" marR="0" rtl="0" algn="l">
              <a:spcBef>
                <a:spcPts val="400"/>
              </a:spcBef>
              <a:spcAft>
                <a:spcPts val="0"/>
              </a:spcAft>
              <a:buClr>
                <a:schemeClr val="accent1"/>
              </a:buClr>
              <a:buSzPts val="2000"/>
              <a:buFont typeface="Noto Sans Symbols"/>
              <a:buNone/>
              <a:defRPr b="0" i="0" sz="2000" u="none" cap="none" strike="noStrike">
                <a:solidFill>
                  <a:schemeClr val="dk1"/>
                </a:solidFill>
                <a:latin typeface="Corbel"/>
                <a:ea typeface="Corbel"/>
                <a:cs typeface="Corbel"/>
                <a:sym typeface="Corbel"/>
              </a:defRPr>
            </a:lvl7pPr>
            <a:lvl8pPr lvl="7" marR="0" rtl="0" algn="l">
              <a:spcBef>
                <a:spcPts val="400"/>
              </a:spcBef>
              <a:spcAft>
                <a:spcPts val="0"/>
              </a:spcAft>
              <a:buClr>
                <a:schemeClr val="accent2"/>
              </a:buClr>
              <a:buSzPts val="2000"/>
              <a:buFont typeface="Noto Sans Symbols"/>
              <a:buNone/>
              <a:defRPr b="0" i="0" sz="2000" u="none" cap="none" strike="noStrike">
                <a:solidFill>
                  <a:schemeClr val="dk1"/>
                </a:solidFill>
                <a:latin typeface="Corbel"/>
                <a:ea typeface="Corbel"/>
                <a:cs typeface="Corbel"/>
                <a:sym typeface="Corbel"/>
              </a:defRPr>
            </a:lvl8pPr>
            <a:lvl9pPr lvl="8" marR="0" rtl="0" algn="l">
              <a:spcBef>
                <a:spcPts val="400"/>
              </a:spcBef>
              <a:spcAft>
                <a:spcPts val="0"/>
              </a:spcAft>
              <a:buClr>
                <a:schemeClr val="accent3"/>
              </a:buClr>
              <a:buSzPts val="2000"/>
              <a:buFont typeface="Noto Sans Symbols"/>
              <a:buNone/>
              <a:defRPr b="0" i="0" sz="2000" u="none" cap="none" strike="noStrike">
                <a:solidFill>
                  <a:schemeClr val="dk1"/>
                </a:solidFill>
                <a:latin typeface="Corbel"/>
                <a:ea typeface="Corbel"/>
                <a:cs typeface="Corbel"/>
                <a:sym typeface="Corbel"/>
              </a:defRPr>
            </a:lvl9pPr>
          </a:lstStyle>
          <a:p/>
        </p:txBody>
      </p:sp>
      <p:sp>
        <p:nvSpPr>
          <p:cNvPr id="133" name="Google Shape;133;p24"/>
          <p:cNvSpPr txBox="1"/>
          <p:nvPr>
            <p:ph idx="1" type="body"/>
          </p:nvPr>
        </p:nvSpPr>
        <p:spPr>
          <a:xfrm>
            <a:off x="164592" y="1296162"/>
            <a:ext cx="2468880" cy="3429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34" name="Google Shape;134;p24"/>
          <p:cNvSpPr txBox="1"/>
          <p:nvPr>
            <p:ph idx="10" type="dt"/>
          </p:nvPr>
        </p:nvSpPr>
        <p:spPr>
          <a:xfrm>
            <a:off x="164592" y="877824"/>
            <a:ext cx="2523744" cy="150876"/>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p:nvPr/>
        </p:nvSpPr>
        <p:spPr>
          <a:xfrm>
            <a:off x="2855737" y="0"/>
            <a:ext cx="4572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 name="Google Shape;136;p24"/>
          <p:cNvSpPr/>
          <p:nvPr/>
        </p:nvSpPr>
        <p:spPr>
          <a:xfrm>
            <a:off x="2855737" y="0"/>
            <a:ext cx="4572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 name="Google Shape;137;p24"/>
          <p:cNvSpPr txBox="1"/>
          <p:nvPr>
            <p:ph idx="11" type="ftr"/>
          </p:nvPr>
        </p:nvSpPr>
        <p:spPr>
          <a:xfrm>
            <a:off x="3035808" y="877824"/>
            <a:ext cx="5193792" cy="150876"/>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2" type="sldNum"/>
          </p:nvPr>
        </p:nvSpPr>
        <p:spPr>
          <a:xfrm>
            <a:off x="8339328" y="877824"/>
            <a:ext cx="733864" cy="150876"/>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25"/>
          <p:cNvSpPr txBox="1"/>
          <p:nvPr>
            <p:ph type="title"/>
          </p:nvPr>
        </p:nvSpPr>
        <p:spPr>
          <a:xfrm>
            <a:off x="457200" y="114300"/>
            <a:ext cx="8229600" cy="938297"/>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rot="5400000">
            <a:off x="2837397" y="-1048803"/>
            <a:ext cx="3469207" cy="82296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2" name="Google Shape;142;p25"/>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5"/>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5"/>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5" name="Shape 145"/>
        <p:cNvGrpSpPr/>
        <p:nvPr/>
      </p:nvGrpSpPr>
      <p:grpSpPr>
        <a:xfrm>
          <a:off x="0" y="0"/>
          <a:ext cx="0" cy="0"/>
          <a:chOff x="0" y="0"/>
          <a:chExt cx="0" cy="0"/>
        </a:xfrm>
      </p:grpSpPr>
      <p:sp>
        <p:nvSpPr>
          <p:cNvPr id="146" name="Google Shape;146;p26"/>
          <p:cNvSpPr/>
          <p:nvPr/>
        </p:nvSpPr>
        <p:spPr>
          <a:xfrm>
            <a:off x="6598920" y="0"/>
            <a:ext cx="45720" cy="51435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7" name="Google Shape;147;p26"/>
          <p:cNvSpPr/>
          <p:nvPr/>
        </p:nvSpPr>
        <p:spPr>
          <a:xfrm>
            <a:off x="6647687" y="0"/>
            <a:ext cx="2514601" cy="51435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8" name="Google Shape;148;p26"/>
          <p:cNvSpPr txBox="1"/>
          <p:nvPr>
            <p:ph type="title"/>
          </p:nvPr>
        </p:nvSpPr>
        <p:spPr>
          <a:xfrm rot="5400000">
            <a:off x="5539978" y="1447802"/>
            <a:ext cx="4388644" cy="1905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6"/>
          <p:cNvSpPr txBox="1"/>
          <p:nvPr>
            <p:ph idx="1" type="body"/>
          </p:nvPr>
        </p:nvSpPr>
        <p:spPr>
          <a:xfrm rot="5400000">
            <a:off x="1272778" y="-586978"/>
            <a:ext cx="4388644" cy="60198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0" name="Google Shape;150;p26"/>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6"/>
          <p:cNvSpPr txBox="1"/>
          <p:nvPr>
            <p:ph idx="11" type="ftr"/>
          </p:nvPr>
        </p:nvSpPr>
        <p:spPr>
          <a:xfrm>
            <a:off x="2640597" y="4783094"/>
            <a:ext cx="3836404" cy="273844"/>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6"/>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0" y="1076921"/>
            <a:ext cx="9144000" cy="3429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 name="Google Shape;52;p13"/>
          <p:cNvSpPr/>
          <p:nvPr/>
        </p:nvSpPr>
        <p:spPr>
          <a:xfrm>
            <a:off x="0" y="0"/>
            <a:ext cx="9143999" cy="10753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 name="Google Shape;53;p13"/>
          <p:cNvSpPr txBox="1"/>
          <p:nvPr>
            <p:ph type="title"/>
          </p:nvPr>
        </p:nvSpPr>
        <p:spPr>
          <a:xfrm>
            <a:off x="457200" y="114300"/>
            <a:ext cx="8229600" cy="938297"/>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3"/>
              </a:buClr>
              <a:buSzPts val="2400"/>
              <a:buFont typeface="Arial"/>
              <a:buChar char="▪"/>
              <a:defRPr b="0" i="0" sz="2400" u="none" cap="none" strike="noStrike">
                <a:solidFill>
                  <a:schemeClr val="lt1"/>
                </a:solidFill>
                <a:latin typeface="Corbel"/>
                <a:ea typeface="Corbel"/>
                <a:cs typeface="Corbel"/>
                <a:sym typeface="Corbel"/>
              </a:defRPr>
            </a:lvl3pPr>
            <a:lvl4pPr indent="-355600" lvl="3" marL="1828800" marR="0" rtl="0" algn="l">
              <a:spcBef>
                <a:spcPts val="400"/>
              </a:spcBef>
              <a:spcAft>
                <a:spcPts val="0"/>
              </a:spcAft>
              <a:buClr>
                <a:schemeClr val="accent4"/>
              </a:buClr>
              <a:buSzPts val="2000"/>
              <a:buFont typeface="Arial"/>
              <a:buChar char="▪"/>
              <a:defRPr b="0" i="0" sz="20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55" name="Google Shape;55;p13"/>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6" name="Google Shape;56;p13"/>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7" name="Google Shape;57;p13"/>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1200" u="none" cap="none" strike="noStrike">
                <a:solidFill>
                  <a:schemeClr val="lt1"/>
                </a:solidFill>
                <a:latin typeface="Corbel"/>
                <a:ea typeface="Corbel"/>
                <a:cs typeface="Corbel"/>
                <a:sym typeface="Corbel"/>
              </a:defRPr>
            </a:lvl1pPr>
            <a:lvl2pPr indent="0" lvl="1" marL="0" marR="0" rtl="0" algn="r">
              <a:spcBef>
                <a:spcPts val="0"/>
              </a:spcBef>
              <a:buNone/>
              <a:defRPr b="0" i="0" sz="1200" u="none" cap="none" strike="noStrike">
                <a:solidFill>
                  <a:schemeClr val="lt1"/>
                </a:solidFill>
                <a:latin typeface="Corbel"/>
                <a:ea typeface="Corbel"/>
                <a:cs typeface="Corbel"/>
                <a:sym typeface="Corbel"/>
              </a:defRPr>
            </a:lvl2pPr>
            <a:lvl3pPr indent="0" lvl="2" marL="0" marR="0" rtl="0" algn="r">
              <a:spcBef>
                <a:spcPts val="0"/>
              </a:spcBef>
              <a:buNone/>
              <a:defRPr b="0" i="0" sz="1200" u="none" cap="none" strike="noStrike">
                <a:solidFill>
                  <a:schemeClr val="lt1"/>
                </a:solidFill>
                <a:latin typeface="Corbel"/>
                <a:ea typeface="Corbel"/>
                <a:cs typeface="Corbel"/>
                <a:sym typeface="Corbel"/>
              </a:defRPr>
            </a:lvl3pPr>
            <a:lvl4pPr indent="0" lvl="3" marL="0" marR="0" rtl="0" algn="r">
              <a:spcBef>
                <a:spcPts val="0"/>
              </a:spcBef>
              <a:buNone/>
              <a:defRPr b="0" i="0" sz="1200" u="none" cap="none" strike="noStrike">
                <a:solidFill>
                  <a:schemeClr val="lt1"/>
                </a:solidFill>
                <a:latin typeface="Corbel"/>
                <a:ea typeface="Corbel"/>
                <a:cs typeface="Corbel"/>
                <a:sym typeface="Corbel"/>
              </a:defRPr>
            </a:lvl4pPr>
            <a:lvl5pPr indent="0" lvl="4" marL="0" marR="0" rtl="0" algn="r">
              <a:spcBef>
                <a:spcPts val="0"/>
              </a:spcBef>
              <a:buNone/>
              <a:defRPr b="0" i="0" sz="1200" u="none" cap="none" strike="noStrike">
                <a:solidFill>
                  <a:schemeClr val="lt1"/>
                </a:solidFill>
                <a:latin typeface="Corbel"/>
                <a:ea typeface="Corbel"/>
                <a:cs typeface="Corbel"/>
                <a:sym typeface="Corbel"/>
              </a:defRPr>
            </a:lvl5pPr>
            <a:lvl6pPr indent="0" lvl="5" marL="0" marR="0" rtl="0" algn="r">
              <a:spcBef>
                <a:spcPts val="0"/>
              </a:spcBef>
              <a:buNone/>
              <a:defRPr b="0" i="0" sz="1200" u="none" cap="none" strike="noStrike">
                <a:solidFill>
                  <a:schemeClr val="lt1"/>
                </a:solidFill>
                <a:latin typeface="Corbel"/>
                <a:ea typeface="Corbel"/>
                <a:cs typeface="Corbel"/>
                <a:sym typeface="Corbel"/>
              </a:defRPr>
            </a:lvl6pPr>
            <a:lvl7pPr indent="0" lvl="6" marL="0" marR="0" rtl="0" algn="r">
              <a:spcBef>
                <a:spcPts val="0"/>
              </a:spcBef>
              <a:buNone/>
              <a:defRPr b="0" i="0" sz="1200" u="none" cap="none" strike="noStrike">
                <a:solidFill>
                  <a:schemeClr val="lt1"/>
                </a:solidFill>
                <a:latin typeface="Corbel"/>
                <a:ea typeface="Corbel"/>
                <a:cs typeface="Corbel"/>
                <a:sym typeface="Corbel"/>
              </a:defRPr>
            </a:lvl7pPr>
            <a:lvl8pPr indent="0" lvl="7" marL="0" marR="0" rtl="0" algn="r">
              <a:spcBef>
                <a:spcPts val="0"/>
              </a:spcBef>
              <a:buNone/>
              <a:defRPr b="0" i="0" sz="1200" u="none" cap="none" strike="noStrike">
                <a:solidFill>
                  <a:schemeClr val="lt1"/>
                </a:solidFill>
                <a:latin typeface="Corbel"/>
                <a:ea typeface="Corbel"/>
                <a:cs typeface="Corbel"/>
                <a:sym typeface="Corbel"/>
              </a:defRPr>
            </a:lvl8pPr>
            <a:lvl9pPr indent="0" lvl="8" marL="0" marR="0" rtl="0" algn="r">
              <a:spcBef>
                <a:spcPts val="0"/>
              </a:spcBef>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p:nvPr/>
        </p:nvSpPr>
        <p:spPr>
          <a:xfrm>
            <a:off x="0" y="1076921"/>
            <a:ext cx="9144000" cy="3429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 name="Google Shape;68;p15"/>
          <p:cNvSpPr/>
          <p:nvPr/>
        </p:nvSpPr>
        <p:spPr>
          <a:xfrm>
            <a:off x="0" y="0"/>
            <a:ext cx="9143999" cy="10753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 name="Google Shape;69;p15"/>
          <p:cNvSpPr txBox="1"/>
          <p:nvPr>
            <p:ph type="title"/>
          </p:nvPr>
        </p:nvSpPr>
        <p:spPr>
          <a:xfrm>
            <a:off x="457200" y="114300"/>
            <a:ext cx="8229600" cy="938297"/>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5"/>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chemeClr val="accent3"/>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chemeClr val="accent4"/>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71" name="Google Shape;71;p15"/>
          <p:cNvSpPr txBox="1"/>
          <p:nvPr>
            <p:ph idx="10" type="dt"/>
          </p:nvPr>
        </p:nvSpPr>
        <p:spPr>
          <a:xfrm>
            <a:off x="457200" y="4857749"/>
            <a:ext cx="2133600" cy="20574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1200" u="none" cap="none" strike="noStrike">
                <a:solidFill>
                  <a:srgbClr val="41414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2" name="Google Shape;72;p15"/>
          <p:cNvSpPr txBox="1"/>
          <p:nvPr>
            <p:ph idx="11" type="ftr"/>
          </p:nvPr>
        </p:nvSpPr>
        <p:spPr>
          <a:xfrm>
            <a:off x="2640596" y="4857749"/>
            <a:ext cx="5507719" cy="20574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1200" u="none" cap="none" strike="noStrike">
                <a:solidFill>
                  <a:srgbClr val="41414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3" name="Google Shape;73;p15"/>
          <p:cNvSpPr txBox="1"/>
          <p:nvPr>
            <p:ph idx="12" type="sldNum"/>
          </p:nvPr>
        </p:nvSpPr>
        <p:spPr>
          <a:xfrm>
            <a:off x="8204396" y="4857749"/>
            <a:ext cx="733864" cy="20574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1200" u="none" cap="none" strike="noStrike">
                <a:solidFill>
                  <a:srgbClr val="414141"/>
                </a:solidFill>
                <a:latin typeface="Corbel"/>
                <a:ea typeface="Corbel"/>
                <a:cs typeface="Corbel"/>
                <a:sym typeface="Corbel"/>
              </a:defRPr>
            </a:lvl1pPr>
            <a:lvl2pPr indent="0" lvl="1" marL="0" marR="0" rtl="0" algn="r">
              <a:spcBef>
                <a:spcPts val="0"/>
              </a:spcBef>
              <a:buNone/>
              <a:defRPr b="0" i="0" sz="1200" u="none" cap="none" strike="noStrike">
                <a:solidFill>
                  <a:srgbClr val="414141"/>
                </a:solidFill>
                <a:latin typeface="Corbel"/>
                <a:ea typeface="Corbel"/>
                <a:cs typeface="Corbel"/>
                <a:sym typeface="Corbel"/>
              </a:defRPr>
            </a:lvl2pPr>
            <a:lvl3pPr indent="0" lvl="2" marL="0" marR="0" rtl="0" algn="r">
              <a:spcBef>
                <a:spcPts val="0"/>
              </a:spcBef>
              <a:buNone/>
              <a:defRPr b="0" i="0" sz="1200" u="none" cap="none" strike="noStrike">
                <a:solidFill>
                  <a:srgbClr val="414141"/>
                </a:solidFill>
                <a:latin typeface="Corbel"/>
                <a:ea typeface="Corbel"/>
                <a:cs typeface="Corbel"/>
                <a:sym typeface="Corbel"/>
              </a:defRPr>
            </a:lvl3pPr>
            <a:lvl4pPr indent="0" lvl="3" marL="0" marR="0" rtl="0" algn="r">
              <a:spcBef>
                <a:spcPts val="0"/>
              </a:spcBef>
              <a:buNone/>
              <a:defRPr b="0" i="0" sz="1200" u="none" cap="none" strike="noStrike">
                <a:solidFill>
                  <a:srgbClr val="414141"/>
                </a:solidFill>
                <a:latin typeface="Corbel"/>
                <a:ea typeface="Corbel"/>
                <a:cs typeface="Corbel"/>
                <a:sym typeface="Corbel"/>
              </a:defRPr>
            </a:lvl4pPr>
            <a:lvl5pPr indent="0" lvl="4" marL="0" marR="0" rtl="0" algn="r">
              <a:spcBef>
                <a:spcPts val="0"/>
              </a:spcBef>
              <a:buNone/>
              <a:defRPr b="0" i="0" sz="1200" u="none" cap="none" strike="noStrike">
                <a:solidFill>
                  <a:srgbClr val="414141"/>
                </a:solidFill>
                <a:latin typeface="Corbel"/>
                <a:ea typeface="Corbel"/>
                <a:cs typeface="Corbel"/>
                <a:sym typeface="Corbel"/>
              </a:defRPr>
            </a:lvl5pPr>
            <a:lvl6pPr indent="0" lvl="5" marL="0" marR="0" rtl="0" algn="r">
              <a:spcBef>
                <a:spcPts val="0"/>
              </a:spcBef>
              <a:buNone/>
              <a:defRPr b="0" i="0" sz="1200" u="none" cap="none" strike="noStrike">
                <a:solidFill>
                  <a:srgbClr val="414141"/>
                </a:solidFill>
                <a:latin typeface="Corbel"/>
                <a:ea typeface="Corbel"/>
                <a:cs typeface="Corbel"/>
                <a:sym typeface="Corbel"/>
              </a:defRPr>
            </a:lvl6pPr>
            <a:lvl7pPr indent="0" lvl="6" marL="0" marR="0" rtl="0" algn="r">
              <a:spcBef>
                <a:spcPts val="0"/>
              </a:spcBef>
              <a:buNone/>
              <a:defRPr b="0" i="0" sz="1200" u="none" cap="none" strike="noStrike">
                <a:solidFill>
                  <a:srgbClr val="414141"/>
                </a:solidFill>
                <a:latin typeface="Corbel"/>
                <a:ea typeface="Corbel"/>
                <a:cs typeface="Corbel"/>
                <a:sym typeface="Corbel"/>
              </a:defRPr>
            </a:lvl7pPr>
            <a:lvl8pPr indent="0" lvl="7" marL="0" marR="0" rtl="0" algn="r">
              <a:spcBef>
                <a:spcPts val="0"/>
              </a:spcBef>
              <a:buNone/>
              <a:defRPr b="0" i="0" sz="1200" u="none" cap="none" strike="noStrike">
                <a:solidFill>
                  <a:srgbClr val="414141"/>
                </a:solidFill>
                <a:latin typeface="Corbel"/>
                <a:ea typeface="Corbel"/>
                <a:cs typeface="Corbel"/>
                <a:sym typeface="Corbel"/>
              </a:defRPr>
            </a:lvl8pPr>
            <a:lvl9pPr indent="0" lvl="8" marL="0" marR="0" rtl="0" algn="r">
              <a:spcBef>
                <a:spcPts val="0"/>
              </a:spcBef>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ctrTitle"/>
          </p:nvPr>
        </p:nvSpPr>
        <p:spPr>
          <a:xfrm>
            <a:off x="467544" y="1977684"/>
            <a:ext cx="8077200" cy="1255014"/>
          </a:xfrm>
          <a:prstGeom prst="rect">
            <a:avLst/>
          </a:prstGeom>
          <a:noFill/>
          <a:ln>
            <a:noFill/>
          </a:ln>
        </p:spPr>
        <p:txBody>
          <a:bodyPr anchorCtr="0" anchor="t" bIns="0" lIns="91425" spcFirstLastPara="1" rIns="45700" wrap="square" tIns="0">
            <a:normAutofit/>
          </a:bodyPr>
          <a:lstStyle/>
          <a:p>
            <a:pPr indent="0" lvl="0" marL="0" rtl="0" algn="ctr">
              <a:spcBef>
                <a:spcPts val="0"/>
              </a:spcBef>
              <a:spcAft>
                <a:spcPts val="0"/>
              </a:spcAft>
              <a:buClr>
                <a:srgbClr val="FFC700"/>
              </a:buClr>
              <a:buSzPts val="2400"/>
              <a:buFont typeface="Corbel"/>
              <a:buNone/>
            </a:pPr>
            <a:r>
              <a:rPr b="0" lang="en" sz="2400"/>
              <a:t>Aman Baghel :- 2018kucp1123</a:t>
            </a:r>
            <a:br>
              <a:rPr b="0" lang="en" sz="2400"/>
            </a:br>
            <a:r>
              <a:rPr b="0" lang="en" sz="2400"/>
              <a:t>Ashutosh Paliwal :- 2018kucp1125</a:t>
            </a:r>
            <a:br>
              <a:rPr b="0" lang="en" sz="2400"/>
            </a:br>
            <a:r>
              <a:rPr b="0" lang="en" sz="2400"/>
              <a:t>Kunal Khandelwal :- 2018kucp1126</a:t>
            </a:r>
            <a:br>
              <a:rPr b="0" lang="en" sz="2400"/>
            </a:br>
            <a:r>
              <a:rPr b="0" lang="en" sz="2400"/>
              <a:t>Sajal Rastogi :- 2018kucp1132</a:t>
            </a:r>
            <a:endParaRPr b="0" sz="2400"/>
          </a:p>
        </p:txBody>
      </p:sp>
      <p:sp>
        <p:nvSpPr>
          <p:cNvPr id="158" name="Google Shape;158;p27"/>
          <p:cNvSpPr txBox="1"/>
          <p:nvPr>
            <p:ph idx="1" type="subTitle"/>
          </p:nvPr>
        </p:nvSpPr>
        <p:spPr>
          <a:xfrm>
            <a:off x="569404" y="303498"/>
            <a:ext cx="8077200" cy="1124712"/>
          </a:xfrm>
          <a:prstGeom prst="rect">
            <a:avLst/>
          </a:prstGeom>
          <a:noFill/>
          <a:ln>
            <a:noFill/>
          </a:ln>
        </p:spPr>
        <p:txBody>
          <a:bodyPr anchorCtr="0" anchor="b" bIns="0" lIns="118850" spcFirstLastPara="1" rIns="45700" wrap="square" tIns="0">
            <a:normAutofit/>
          </a:bodyPr>
          <a:lstStyle/>
          <a:p>
            <a:pPr indent="0" lvl="0" marL="0" rtl="0" algn="ctr">
              <a:spcBef>
                <a:spcPts val="0"/>
              </a:spcBef>
              <a:spcAft>
                <a:spcPts val="0"/>
              </a:spcAft>
              <a:buSzPts val="5280"/>
              <a:buNone/>
            </a:pPr>
            <a:r>
              <a:rPr b="1" lang="en" sz="6600"/>
              <a:t>CSD 300 PROJECT</a:t>
            </a:r>
            <a:endParaRPr b="1" sz="6600"/>
          </a:p>
        </p:txBody>
      </p:sp>
      <p:sp>
        <p:nvSpPr>
          <p:cNvPr id="159" name="Google Shape;159;p27"/>
          <p:cNvSpPr txBox="1"/>
          <p:nvPr/>
        </p:nvSpPr>
        <p:spPr>
          <a:xfrm>
            <a:off x="1403648" y="4168827"/>
            <a:ext cx="6408712" cy="4847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3600" u="none" cap="none" strike="noStrike">
                <a:solidFill>
                  <a:schemeClr val="lt1"/>
                </a:solidFill>
                <a:latin typeface="Corbel"/>
                <a:ea typeface="Corbel"/>
                <a:cs typeface="Corbel"/>
                <a:sym typeface="Corbel"/>
              </a:rPr>
              <a:t>Recognise Equation and Solve</a:t>
            </a:r>
            <a:endParaRPr b="0" i="0" sz="3600" u="none" cap="none" strike="noStrike">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800"/>
              <a:t>Test Set :-</a:t>
            </a:r>
            <a:endParaRPr sz="3800"/>
          </a:p>
        </p:txBody>
      </p:sp>
      <p:pic>
        <p:nvPicPr>
          <p:cNvPr id="214" name="Google Shape;214;p36"/>
          <p:cNvPicPr preferRelativeResize="0"/>
          <p:nvPr>
            <p:ph idx="1" type="body"/>
          </p:nvPr>
        </p:nvPicPr>
        <p:blipFill rotWithShape="1">
          <a:blip r:embed="rId3">
            <a:alphaModFix/>
          </a:blip>
          <a:srcRect b="0" l="0" r="0" t="0"/>
          <a:stretch/>
        </p:blipFill>
        <p:spPr>
          <a:xfrm>
            <a:off x="260720" y="1545636"/>
            <a:ext cx="4571853" cy="864096"/>
          </a:xfrm>
          <a:prstGeom prst="rect">
            <a:avLst/>
          </a:prstGeom>
          <a:noFill/>
          <a:ln>
            <a:noFill/>
          </a:ln>
        </p:spPr>
      </p:pic>
      <p:pic>
        <p:nvPicPr>
          <p:cNvPr id="215" name="Google Shape;215;p36"/>
          <p:cNvPicPr preferRelativeResize="0"/>
          <p:nvPr/>
        </p:nvPicPr>
        <p:blipFill rotWithShape="1">
          <a:blip r:embed="rId4">
            <a:alphaModFix/>
          </a:blip>
          <a:srcRect b="0" l="0" r="0" t="0"/>
          <a:stretch/>
        </p:blipFill>
        <p:spPr>
          <a:xfrm>
            <a:off x="5580112" y="1221600"/>
            <a:ext cx="2330121" cy="1435319"/>
          </a:xfrm>
          <a:prstGeom prst="rect">
            <a:avLst/>
          </a:prstGeom>
          <a:noFill/>
          <a:ln>
            <a:noFill/>
          </a:ln>
        </p:spPr>
      </p:pic>
      <p:pic>
        <p:nvPicPr>
          <p:cNvPr id="216" name="Google Shape;216;p36"/>
          <p:cNvPicPr preferRelativeResize="0"/>
          <p:nvPr/>
        </p:nvPicPr>
        <p:blipFill rotWithShape="1">
          <a:blip r:embed="rId5">
            <a:alphaModFix/>
          </a:blip>
          <a:srcRect b="0" l="0" r="0" t="0"/>
          <a:stretch/>
        </p:blipFill>
        <p:spPr>
          <a:xfrm>
            <a:off x="107504" y="2463738"/>
            <a:ext cx="2684904" cy="1490498"/>
          </a:xfrm>
          <a:prstGeom prst="rect">
            <a:avLst/>
          </a:prstGeom>
          <a:noFill/>
          <a:ln>
            <a:noFill/>
          </a:ln>
        </p:spPr>
      </p:pic>
      <p:pic>
        <p:nvPicPr>
          <p:cNvPr id="217" name="Google Shape;217;p36"/>
          <p:cNvPicPr preferRelativeResize="0"/>
          <p:nvPr/>
        </p:nvPicPr>
        <p:blipFill rotWithShape="1">
          <a:blip r:embed="rId6">
            <a:alphaModFix/>
          </a:blip>
          <a:srcRect b="0" l="0" r="0" t="0"/>
          <a:stretch/>
        </p:blipFill>
        <p:spPr>
          <a:xfrm>
            <a:off x="5436096" y="2515704"/>
            <a:ext cx="2726922" cy="1057607"/>
          </a:xfrm>
          <a:prstGeom prst="rect">
            <a:avLst/>
          </a:prstGeom>
          <a:noFill/>
          <a:ln>
            <a:noFill/>
          </a:ln>
        </p:spPr>
      </p:pic>
      <p:pic>
        <p:nvPicPr>
          <p:cNvPr id="218" name="Google Shape;218;p36"/>
          <p:cNvPicPr preferRelativeResize="0"/>
          <p:nvPr/>
        </p:nvPicPr>
        <p:blipFill rotWithShape="1">
          <a:blip r:embed="rId7">
            <a:alphaModFix/>
          </a:blip>
          <a:srcRect b="0" l="0" r="0" t="0"/>
          <a:stretch/>
        </p:blipFill>
        <p:spPr>
          <a:xfrm>
            <a:off x="3389110" y="3778109"/>
            <a:ext cx="2808312" cy="13653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800"/>
              <a:t>Constraints :-</a:t>
            </a:r>
            <a:endParaRPr sz="3800"/>
          </a:p>
        </p:txBody>
      </p:sp>
      <p:sp>
        <p:nvSpPr>
          <p:cNvPr id="224" name="Google Shape;224;p37"/>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p>
            <a:pPr indent="-294640" lvl="0" marL="438912" rtl="0" algn="l">
              <a:spcBef>
                <a:spcPts val="0"/>
              </a:spcBef>
              <a:spcAft>
                <a:spcPts val="0"/>
              </a:spcAft>
              <a:buSzPts val="2160"/>
              <a:buChar char="◼"/>
            </a:pPr>
            <a:r>
              <a:rPr lang="en" sz="2800"/>
              <a:t>Thickness of operator (+,-,x) should be less than the operands (0-9).</a:t>
            </a:r>
            <a:endParaRPr sz="2800"/>
          </a:p>
          <a:p>
            <a:pPr indent="-157480" lvl="0" marL="438912" rtl="0" algn="l">
              <a:spcBef>
                <a:spcPts val="0"/>
              </a:spcBef>
              <a:spcAft>
                <a:spcPts val="0"/>
              </a:spcAft>
              <a:buSzPts val="2560"/>
              <a:buNone/>
            </a:pPr>
            <a:r>
              <a:t/>
            </a:r>
            <a:endParaRPr sz="2800"/>
          </a:p>
          <a:p>
            <a:pPr indent="-294640" lvl="0" marL="438912" rtl="0" algn="l">
              <a:spcBef>
                <a:spcPts val="0"/>
              </a:spcBef>
              <a:spcAft>
                <a:spcPts val="0"/>
              </a:spcAft>
              <a:buSzPts val="2160"/>
              <a:buChar char="◼"/>
            </a:pPr>
            <a:r>
              <a:rPr lang="en" sz="2800"/>
              <a:t>Difference between background pixel value and operator and operand pixel value should be maximum.</a:t>
            </a:r>
            <a:endParaRPr sz="2800"/>
          </a:p>
          <a:p>
            <a:pPr indent="-157480" lvl="0" marL="438912" rtl="0" algn="l">
              <a:spcBef>
                <a:spcPts val="0"/>
              </a:spcBef>
              <a:spcAft>
                <a:spcPts val="0"/>
              </a:spcAft>
              <a:buSzPts val="2560"/>
              <a:buNone/>
            </a:pPr>
            <a:r>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700"/>
              <a:t>Future Work :-</a:t>
            </a:r>
            <a:endParaRPr sz="3700"/>
          </a:p>
        </p:txBody>
      </p:sp>
      <p:sp>
        <p:nvSpPr>
          <p:cNvPr id="230" name="Google Shape;230;p38"/>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p>
            <a:pPr indent="-288290" lvl="0" marL="438912" rtl="0" algn="l">
              <a:spcBef>
                <a:spcPts val="0"/>
              </a:spcBef>
              <a:spcAft>
                <a:spcPts val="0"/>
              </a:spcAft>
              <a:buSzPts val="2060"/>
              <a:buChar char="◼"/>
            </a:pPr>
            <a:r>
              <a:rPr lang="en" sz="2700"/>
              <a:t>To Recognize single variable Equation and solve it . </a:t>
            </a:r>
            <a:endParaRPr sz="2700"/>
          </a:p>
          <a:p>
            <a:pPr indent="-157480" lvl="0" marL="438912" rtl="0" algn="l">
              <a:spcBef>
                <a:spcPts val="0"/>
              </a:spcBef>
              <a:spcAft>
                <a:spcPts val="0"/>
              </a:spcAft>
              <a:buSzPts val="2560"/>
              <a:buNone/>
            </a:pPr>
            <a:r>
              <a:t/>
            </a:r>
            <a:endParaRPr sz="2700"/>
          </a:p>
          <a:p>
            <a:pPr indent="-288290" lvl="0" marL="438912" rtl="0" algn="l">
              <a:spcBef>
                <a:spcPts val="0"/>
              </a:spcBef>
              <a:spcAft>
                <a:spcPts val="0"/>
              </a:spcAft>
              <a:buSzPts val="2060"/>
              <a:buChar char="◼"/>
            </a:pPr>
            <a:r>
              <a:rPr lang="en" sz="2700"/>
              <a:t>For example :- 4y+3=0</a:t>
            </a:r>
            <a:endParaRPr sz="2700"/>
          </a:p>
          <a:p>
            <a:pPr indent="-157480" lvl="0" marL="438912" rtl="0" algn="l">
              <a:spcBef>
                <a:spcPts val="0"/>
              </a:spcBef>
              <a:spcAft>
                <a:spcPts val="0"/>
              </a:spcAft>
              <a:buSzPts val="2560"/>
              <a:buNone/>
            </a:pPr>
            <a:r>
              <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600"/>
              <a:t>Simple Equation Solver</a:t>
            </a:r>
            <a:endParaRPr sz="3600"/>
          </a:p>
        </p:txBody>
      </p:sp>
      <p:sp>
        <p:nvSpPr>
          <p:cNvPr id="165" name="Google Shape;165;p28"/>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p>
            <a:pPr indent="-288290" lvl="0" marL="438912" rtl="0" algn="l">
              <a:spcBef>
                <a:spcPts val="0"/>
              </a:spcBef>
              <a:spcAft>
                <a:spcPts val="0"/>
              </a:spcAft>
              <a:buSzPts val="2060"/>
              <a:buChar char="◼"/>
            </a:pPr>
            <a:r>
              <a:rPr lang="en" sz="2700"/>
              <a:t>We have made a small prototype of what our exact model would be able to do.</a:t>
            </a:r>
            <a:endParaRPr sz="2700"/>
          </a:p>
          <a:p>
            <a:pPr indent="-157480" lvl="0" marL="438912" rtl="0" algn="l">
              <a:spcBef>
                <a:spcPts val="0"/>
              </a:spcBef>
              <a:spcAft>
                <a:spcPts val="0"/>
              </a:spcAft>
              <a:buSzPts val="2560"/>
              <a:buNone/>
            </a:pPr>
            <a:r>
              <a:t/>
            </a:r>
            <a:endParaRPr sz="2700"/>
          </a:p>
          <a:p>
            <a:pPr indent="-288290" lvl="0" marL="438912" rtl="0" algn="l">
              <a:spcBef>
                <a:spcPts val="0"/>
              </a:spcBef>
              <a:spcAft>
                <a:spcPts val="0"/>
              </a:spcAft>
              <a:buSzPts val="2060"/>
              <a:buChar char="◼"/>
            </a:pPr>
            <a:r>
              <a:rPr lang="en" sz="2700"/>
              <a:t>The Code mainly detects the handwritten Numbers (0-9) and 3 Operators ( +,-,x) and compute the result.</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57200" y="116586"/>
            <a:ext cx="8229600" cy="939600"/>
          </a:xfrm>
          <a:prstGeom prst="rect">
            <a:avLst/>
          </a:prstGeom>
        </p:spPr>
        <p:txBody>
          <a:bodyPr anchorCtr="0" anchor="ctr" bIns="45700" lIns="91425" spcFirstLastPara="1" rIns="45700" wrap="square" tIns="45700">
            <a:normAutofit/>
          </a:bodyPr>
          <a:lstStyle/>
          <a:p>
            <a:pPr indent="0" lvl="0" marL="0" rtl="0" algn="l">
              <a:spcBef>
                <a:spcPts val="0"/>
              </a:spcBef>
              <a:spcAft>
                <a:spcPts val="0"/>
              </a:spcAft>
              <a:buNone/>
            </a:pPr>
            <a:r>
              <a:rPr lang="en" sz="4100"/>
              <a:t>Pipeline </a:t>
            </a:r>
            <a:endParaRPr sz="4100"/>
          </a:p>
        </p:txBody>
      </p:sp>
      <p:sp>
        <p:nvSpPr>
          <p:cNvPr id="171" name="Google Shape;171;p29"/>
          <p:cNvSpPr txBox="1"/>
          <p:nvPr>
            <p:ph idx="1" type="body"/>
          </p:nvPr>
        </p:nvSpPr>
        <p:spPr>
          <a:xfrm>
            <a:off x="457200" y="1331393"/>
            <a:ext cx="8229600" cy="3469200"/>
          </a:xfrm>
          <a:prstGeom prst="rect">
            <a:avLst/>
          </a:prstGeom>
        </p:spPr>
        <p:txBody>
          <a:bodyPr anchorCtr="0" anchor="t" bIns="45700" lIns="54850" spcFirstLastPara="1" rIns="91425" wrap="square" tIns="91425">
            <a:normAutofit/>
          </a:bodyPr>
          <a:lstStyle/>
          <a:p>
            <a:pPr indent="-400050" lvl="0" marL="457200" rtl="0" algn="l">
              <a:spcBef>
                <a:spcPts val="0"/>
              </a:spcBef>
              <a:spcAft>
                <a:spcPts val="0"/>
              </a:spcAft>
              <a:buSzPts val="2700"/>
              <a:buChar char="◼"/>
            </a:pPr>
            <a:r>
              <a:rPr lang="en" sz="2700"/>
              <a:t>Yolo - You </a:t>
            </a:r>
            <a:r>
              <a:rPr lang="en" sz="2700"/>
              <a:t>only</a:t>
            </a:r>
            <a:r>
              <a:rPr lang="en" sz="2700"/>
              <a:t> look once to detect and make bounding box around the character</a:t>
            </a:r>
            <a:endParaRPr sz="2700"/>
          </a:p>
          <a:p>
            <a:pPr indent="-400050" lvl="0" marL="457200" rtl="0" algn="l">
              <a:spcBef>
                <a:spcPts val="0"/>
              </a:spcBef>
              <a:spcAft>
                <a:spcPts val="0"/>
              </a:spcAft>
              <a:buSzPts val="2700"/>
              <a:buChar char="◼"/>
            </a:pPr>
            <a:r>
              <a:rPr lang="en" sz="2700"/>
              <a:t>Model to detect the operands and operators</a:t>
            </a:r>
            <a:endParaRPr sz="2700"/>
          </a:p>
          <a:p>
            <a:pPr indent="-400050" lvl="0" marL="457200" rtl="0" algn="l">
              <a:spcBef>
                <a:spcPts val="0"/>
              </a:spcBef>
              <a:spcAft>
                <a:spcPts val="0"/>
              </a:spcAft>
              <a:buSzPts val="2700"/>
              <a:buChar char="◼"/>
            </a:pPr>
            <a:r>
              <a:rPr lang="en" sz="2700"/>
              <a:t>Evaluation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57200" y="116586"/>
            <a:ext cx="8229600" cy="939600"/>
          </a:xfrm>
          <a:prstGeom prst="rect">
            <a:avLst/>
          </a:prstGeom>
        </p:spPr>
        <p:txBody>
          <a:bodyPr anchorCtr="0" anchor="ctr" bIns="45700" lIns="91425" spcFirstLastPara="1" rIns="45700" wrap="square" tIns="45700">
            <a:normAutofit/>
          </a:bodyPr>
          <a:lstStyle/>
          <a:p>
            <a:pPr indent="0" lvl="0" marL="0" rtl="0" algn="l">
              <a:spcBef>
                <a:spcPts val="0"/>
              </a:spcBef>
              <a:spcAft>
                <a:spcPts val="0"/>
              </a:spcAft>
              <a:buNone/>
            </a:pPr>
            <a:r>
              <a:rPr lang="en" sz="3700"/>
              <a:t>Model Outline</a:t>
            </a:r>
            <a:endParaRPr sz="3700"/>
          </a:p>
        </p:txBody>
      </p:sp>
      <p:pic>
        <p:nvPicPr>
          <p:cNvPr id="177" name="Google Shape;177;p30"/>
          <p:cNvPicPr preferRelativeResize="0"/>
          <p:nvPr/>
        </p:nvPicPr>
        <p:blipFill>
          <a:blip r:embed="rId3">
            <a:alphaModFix/>
          </a:blip>
          <a:stretch>
            <a:fillRect/>
          </a:stretch>
        </p:blipFill>
        <p:spPr>
          <a:xfrm>
            <a:off x="871625" y="1151100"/>
            <a:ext cx="2088475" cy="390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700"/>
              <a:t>2D Convolution Layer :-</a:t>
            </a:r>
            <a:endParaRPr sz="3700"/>
          </a:p>
        </p:txBody>
      </p:sp>
      <p:sp>
        <p:nvSpPr>
          <p:cNvPr id="183" name="Google Shape;183;p31"/>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Autofit/>
          </a:bodyPr>
          <a:lstStyle/>
          <a:p>
            <a:pPr indent="-275590" lvl="0" marL="438912" rtl="0" algn="l">
              <a:spcBef>
                <a:spcPts val="0"/>
              </a:spcBef>
              <a:spcAft>
                <a:spcPts val="0"/>
              </a:spcAft>
              <a:buSzPts val="1540"/>
              <a:buChar char="◼"/>
            </a:pPr>
            <a:r>
              <a:rPr lang="en" sz="2100"/>
              <a:t>Keras Conv2D is a 2D Convolution Layer, this layer creates a convolution kernel that is wind with layers input which helps produce a tensor of outputs.</a:t>
            </a:r>
            <a:endParaRPr sz="2500"/>
          </a:p>
          <a:p>
            <a:pPr indent="-198120" lvl="0" marL="438912" rtl="0" algn="l">
              <a:spcBef>
                <a:spcPts val="0"/>
              </a:spcBef>
              <a:spcAft>
                <a:spcPts val="0"/>
              </a:spcAft>
              <a:buSzPts val="1920"/>
              <a:buNone/>
            </a:pPr>
            <a:r>
              <a:t/>
            </a:r>
            <a:endParaRPr sz="1700"/>
          </a:p>
          <a:p>
            <a:pPr indent="-275590" lvl="0" marL="438912" rtl="0" algn="l">
              <a:spcBef>
                <a:spcPts val="0"/>
              </a:spcBef>
              <a:spcAft>
                <a:spcPts val="0"/>
              </a:spcAft>
              <a:buSzPts val="1220"/>
              <a:buChar char="◼"/>
            </a:pPr>
            <a:r>
              <a:rPr lang="en" sz="1700"/>
              <a:t>Filters: Integer, the dimensionality of the output space (i.e. the number of output filters in the convolution).</a:t>
            </a:r>
            <a:endParaRPr sz="1700"/>
          </a:p>
          <a:p>
            <a:pPr indent="-275590" lvl="0" marL="438912" rtl="0" algn="l">
              <a:spcBef>
                <a:spcPts val="0"/>
              </a:spcBef>
              <a:spcAft>
                <a:spcPts val="0"/>
              </a:spcAft>
              <a:buSzPts val="1220"/>
              <a:buChar char="◼"/>
            </a:pPr>
            <a:r>
              <a:rPr lang="en" sz="1700"/>
              <a:t> kernel_size: An integer or tuple/list of 2 integers, specifying the height and width of the 2D convolution window. Can be a single integer to specify the same value for all spatial dimensions.</a:t>
            </a:r>
            <a:endParaRPr sz="1700"/>
          </a:p>
          <a:p>
            <a:pPr indent="-275590" lvl="0" marL="438912" rtl="0" algn="l">
              <a:spcBef>
                <a:spcPts val="0"/>
              </a:spcBef>
              <a:spcAft>
                <a:spcPts val="0"/>
              </a:spcAft>
              <a:buSzPts val="1220"/>
              <a:buChar char="◼"/>
            </a:pPr>
            <a:r>
              <a:rPr lang="en" sz="1700"/>
              <a:t> strides: An integer or tuple/list of 2 integers, specifying the strides of the convolution along the height and width</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4000"/>
              <a:t>Max Pooling :- </a:t>
            </a:r>
            <a:endParaRPr sz="4000"/>
          </a:p>
        </p:txBody>
      </p:sp>
      <p:sp>
        <p:nvSpPr>
          <p:cNvPr id="189" name="Google Shape;189;p32"/>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p>
            <a:pPr indent="-288290" lvl="0" marL="438912" rtl="0" algn="l">
              <a:spcBef>
                <a:spcPts val="0"/>
              </a:spcBef>
              <a:spcAft>
                <a:spcPts val="0"/>
              </a:spcAft>
              <a:buSzPts val="2060"/>
              <a:buChar char="◼"/>
            </a:pPr>
            <a:r>
              <a:rPr lang="en" sz="2700"/>
              <a:t>Max pooling is a </a:t>
            </a:r>
            <a:r>
              <a:rPr b="1" lang="en" sz="2700"/>
              <a:t>sample-based discretization process</a:t>
            </a:r>
            <a:r>
              <a:rPr lang="en" sz="2700"/>
              <a:t>. The objective is to down-sample an input representation (image, hidden-layer output matrix, etc.), reducing its dimensionality and allowing for assumptions to be made about features contained in the sub-regions binned.</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900"/>
              <a:t>Dropout :-</a:t>
            </a:r>
            <a:endParaRPr sz="3900"/>
          </a:p>
        </p:txBody>
      </p:sp>
      <p:sp>
        <p:nvSpPr>
          <p:cNvPr id="195" name="Google Shape;195;p33"/>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Autofit/>
          </a:bodyPr>
          <a:lstStyle/>
          <a:p>
            <a:pPr indent="-262890" lvl="0" marL="438912" rtl="0" algn="l">
              <a:spcBef>
                <a:spcPts val="0"/>
              </a:spcBef>
              <a:spcAft>
                <a:spcPts val="0"/>
              </a:spcAft>
              <a:buSzPts val="1660"/>
              <a:buChar char="◼"/>
            </a:pPr>
            <a:r>
              <a:rPr lang="en" sz="2300"/>
              <a:t>A single model can be used to simulate having a large number of different network architectures by randomly dropping out nodes during training. This is called dropout and offers a very computationally cheap and remarkably effective regularization method to reduce over fitting and improve generalization error in deep neural networks of all kinds.(</a:t>
            </a:r>
            <a:r>
              <a:rPr b="1" lang="en" sz="2300"/>
              <a:t>Ensemble</a:t>
            </a:r>
            <a:r>
              <a:rPr lang="en" sz="2300"/>
              <a:t>)</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800"/>
              <a:t>Flatten :- </a:t>
            </a:r>
            <a:endParaRPr sz="3800"/>
          </a:p>
        </p:txBody>
      </p:sp>
      <p:sp>
        <p:nvSpPr>
          <p:cNvPr id="201" name="Google Shape;201;p34"/>
          <p:cNvSpPr txBox="1"/>
          <p:nvPr>
            <p:ph idx="1" type="body"/>
          </p:nvPr>
        </p:nvSpPr>
        <p:spPr>
          <a:xfrm>
            <a:off x="457200" y="1331393"/>
            <a:ext cx="8229600" cy="3469207"/>
          </a:xfrm>
          <a:prstGeom prst="rect">
            <a:avLst/>
          </a:prstGeom>
          <a:noFill/>
          <a:ln>
            <a:noFill/>
          </a:ln>
        </p:spPr>
        <p:txBody>
          <a:bodyPr anchorCtr="0" anchor="t" bIns="45700" lIns="54850" spcFirstLastPara="1" rIns="91425" wrap="square" tIns="91425">
            <a:normAutofit/>
          </a:bodyPr>
          <a:lstStyle/>
          <a:p>
            <a:pPr indent="-281940" lvl="0" marL="438912" rtl="0" algn="l">
              <a:spcBef>
                <a:spcPts val="0"/>
              </a:spcBef>
              <a:spcAft>
                <a:spcPts val="0"/>
              </a:spcAft>
              <a:buSzPts val="1960"/>
              <a:buChar char="◼"/>
            </a:pPr>
            <a:r>
              <a:rPr b="1" i="1" lang="en" sz="2600"/>
              <a:t>Flattening</a:t>
            </a:r>
            <a:r>
              <a:rPr lang="en" sz="2600"/>
              <a:t> is converting the data into a 1-dimensional array for inputting it to the next layer.We flatten the output of the convolutional layers to create a single long feature vector.</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 sz="3800"/>
              <a:t>Dense </a:t>
            </a:r>
            <a:r>
              <a:rPr lang="en"/>
              <a:t>:-</a:t>
            </a:r>
            <a:endParaRPr/>
          </a:p>
        </p:txBody>
      </p:sp>
      <p:pic>
        <p:nvPicPr>
          <p:cNvPr id="207" name="Google Shape;207;p35"/>
          <p:cNvPicPr preferRelativeResize="0"/>
          <p:nvPr>
            <p:ph idx="1" type="body"/>
          </p:nvPr>
        </p:nvPicPr>
        <p:blipFill rotWithShape="1">
          <a:blip r:embed="rId3">
            <a:alphaModFix/>
          </a:blip>
          <a:srcRect b="0" l="0" r="0" t="0"/>
          <a:stretch/>
        </p:blipFill>
        <p:spPr>
          <a:xfrm>
            <a:off x="1835700" y="3355325"/>
            <a:ext cx="5400600" cy="1678500"/>
          </a:xfrm>
          <a:prstGeom prst="rect">
            <a:avLst/>
          </a:prstGeom>
          <a:noFill/>
          <a:ln>
            <a:noFill/>
          </a:ln>
        </p:spPr>
      </p:pic>
      <p:sp>
        <p:nvSpPr>
          <p:cNvPr id="208" name="Google Shape;208;p35"/>
          <p:cNvSpPr txBox="1"/>
          <p:nvPr/>
        </p:nvSpPr>
        <p:spPr>
          <a:xfrm>
            <a:off x="611560" y="1437624"/>
            <a:ext cx="7272900" cy="1708500"/>
          </a:xfrm>
          <a:prstGeom prst="rect">
            <a:avLst/>
          </a:prstGeom>
          <a:noFill/>
          <a:ln>
            <a:noFill/>
          </a:ln>
        </p:spPr>
        <p:txBody>
          <a:bodyPr anchorCtr="0" anchor="t" bIns="45700" lIns="91425" spcFirstLastPara="1" rIns="91425" wrap="square" tIns="45700">
            <a:spAutoFit/>
          </a:bodyPr>
          <a:lstStyle/>
          <a:p>
            <a:pPr indent="-266700" lvl="0" marL="285750" marR="0" rtl="0" algn="l">
              <a:spcBef>
                <a:spcPts val="0"/>
              </a:spcBef>
              <a:spcAft>
                <a:spcPts val="0"/>
              </a:spcAft>
              <a:buClr>
                <a:schemeClr val="dk1"/>
              </a:buClr>
              <a:buSzPts val="2100"/>
              <a:buFont typeface="Arial"/>
              <a:buChar char="•"/>
            </a:pPr>
            <a:r>
              <a:rPr b="0" i="0" lang="en" sz="2100" u="none" cap="none" strike="noStrike">
                <a:solidFill>
                  <a:schemeClr val="dk1"/>
                </a:solidFill>
                <a:latin typeface="Corbel"/>
                <a:ea typeface="Corbel"/>
                <a:cs typeface="Corbel"/>
                <a:sym typeface="Corbel"/>
              </a:rPr>
              <a:t>Dense layer is the regular deeply connected neural network layer. It is most common and frequently used layer. Dense layer does the below operation on the input and return the output.</a:t>
            </a:r>
            <a:endParaRPr sz="1100"/>
          </a:p>
          <a:p>
            <a:pPr indent="-266700" lvl="0" marL="285750" marR="0" rtl="0" algn="l">
              <a:spcBef>
                <a:spcPts val="0"/>
              </a:spcBef>
              <a:spcAft>
                <a:spcPts val="0"/>
              </a:spcAft>
              <a:buClr>
                <a:schemeClr val="dk1"/>
              </a:buClr>
              <a:buSzPts val="2100"/>
              <a:buFont typeface="Arial"/>
              <a:buChar char="•"/>
            </a:pPr>
            <a:r>
              <a:rPr b="0" i="0" lang="en" sz="2100" u="none" cap="none" strike="noStrike">
                <a:solidFill>
                  <a:schemeClr val="dk1"/>
                </a:solidFill>
                <a:latin typeface="Corbel"/>
                <a:ea typeface="Corbel"/>
                <a:cs typeface="Corbel"/>
                <a:sym typeface="Corbel"/>
              </a:rPr>
              <a:t>Output = activation(dot(input, kernel) + bias)</a:t>
            </a:r>
            <a:endParaRPr b="0" i="0" sz="2100" u="none" cap="none" strike="noStrike">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