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1032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5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1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Real-Time Product Recommendation System</a:t>
            </a:r>
            <a:endParaRPr lang="en-US" sz="3214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096125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Overview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9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real-time product recommendation system utilizes advanced technologies like natural language processing (NLP) and machine learning to deliver personalized product recommendations.</a:t>
            </a:r>
            <a:endParaRPr lang="en-US" sz="1094" dirty="0"/>
          </a:p>
        </p:txBody>
      </p:sp>
      <p:sp>
        <p:nvSpPr>
          <p:cNvPr id="6" name="Subtitle 2"/>
          <p:cNvSpPr/>
          <p:nvPr/>
        </p:nvSpPr>
        <p:spPr>
          <a:xfrm>
            <a:off x="714375" y="2538193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Technologies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We’ve integrated the power of IBM Z for high-performance, scalable computing, making it possible to handle large volumes of real-time data.</a:t>
            </a:r>
            <a:endParaRPr lang="en-US" sz="125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Goal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goal is to improve the user experience by offering precise product recommendations based on user input and real-time data.</a:t>
            </a:r>
            <a:endParaRPr lang="en-US" sz="1318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096125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Problem Statement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Consumer Challenges</a:t>
            </a:r>
            <a:endParaRPr lang="en-US" sz="1396" dirty="0"/>
          </a:p>
        </p:txBody>
      </p:sp>
      <p:sp>
        <p:nvSpPr>
          <p:cNvPr id="5" name="Paragraph 1"/>
          <p:cNvSpPr/>
          <p:nvPr/>
        </p:nvSpPr>
        <p:spPr>
          <a:xfrm>
            <a:off x="714375" y="164995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2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Consumers face difficulties in finding the best products due to an overwhelming number of choices, fluctuating prices, and unreliable reviews on various e-commerce platforms.</a:t>
            </a:r>
            <a:endParaRPr lang="en-US" sz="1122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Decision-Making Complexity</a:t>
            </a:r>
            <a:endParaRPr lang="en-US" sz="1396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complexity of comparing products in real-time across multiple marketplaces adds to the frustration, leading to overspending or suboptimal purchases.</a:t>
            </a:r>
            <a:endParaRPr lang="en-US" sz="120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Need for Automation</a:t>
            </a:r>
            <a:endParaRPr lang="en-US" sz="1396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There is a need for an automated solution that simplifies this process and helps users make informed decisions quickly.</a:t>
            </a:r>
            <a:endParaRPr lang="en-US" sz="1356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096125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Used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Real-Time Data Sources</a:t>
            </a:r>
            <a:endParaRPr lang="en-US" sz="137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7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 use a combination of public and real-time data, such as prices, specifications, and reviews, from platforms like Amazon to power our recommendation system.</a:t>
            </a:r>
            <a:endParaRPr lang="en-US" sz="117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Content-Based Filtering</a:t>
            </a:r>
            <a:endParaRPr lang="en-US" sz="137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Content-based filtering provides recommendations based on user preferences and technical specifications, ensuring personalized results.</a:t>
            </a:r>
            <a:endParaRPr lang="en-US" sz="1273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NLP for User Queries</a:t>
            </a:r>
            <a:endParaRPr lang="en-US" sz="137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NLP helps extract key information from user inputs, such as product type, budget, and specific features, for accurate recommendations.</a:t>
            </a:r>
            <a:endParaRPr lang="en-US" sz="1278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096125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Solution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Natural Language Processing (NLP)</a:t>
            </a:r>
            <a:endParaRPr lang="en-US" sz="131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1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 use NLP to interpret user requests, extracting key details like product category, price range, and required features for precise recommendations.</a:t>
            </a:r>
            <a:endParaRPr lang="en-US" sz="1216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Machine Learning &amp; APIs</a:t>
            </a:r>
            <a:endParaRPr lang="en-US" sz="131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Machine learning models analyze product features and user preferences, while APIs and web scraping help gather real-time data for price comparison.</a:t>
            </a:r>
            <a:endParaRPr lang="en-US" sz="122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Example</a:t>
            </a:r>
            <a:endParaRPr lang="en-US" sz="131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 example, a user looking for 'smartphones under $500 with good camera quality' will receive results based on detailed product analysis, not just user reviews.</a:t>
            </a:r>
            <a:endParaRPr lang="en-US" sz="1166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096125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How it Leverages IBM Z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High-Performance Computing</a:t>
            </a:r>
            <a:endParaRPr lang="en-US" sz="1362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IBM Z allows us to scale our computations, enabling parallel processing of API requests and large datasets efficiently, ensuring real-time results.</a:t>
            </a:r>
            <a:endParaRPr lang="en-US" sz="122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Security and Compliance</a:t>
            </a:r>
            <a:endParaRPr lang="en-US" sz="1362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IBM Z’s encryption and secure processing features ensure compliance with data privacy laws, protecting sensitive user information.</a:t>
            </a:r>
            <a:endParaRPr lang="en-US" sz="1298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Scalability</a:t>
            </a:r>
            <a:endParaRPr lang="en-US" sz="1362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IBM Z provides the robust infrastructure required to handle increasing data loads and ensure high availability.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5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4562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Conclusion and Future Outlook</a:t>
            </a:r>
            <a:endParaRPr lang="en-US" sz="1150" dirty="0"/>
          </a:p>
        </p:txBody>
      </p:sp>
      <p:sp>
        <p:nvSpPr>
          <p:cNvPr id="8" name="Text"/>
          <p:cNvSpPr/>
          <p:nvPr/>
        </p:nvSpPr>
        <p:spPr>
          <a:xfrm>
            <a:off x="4104640" y="2192369"/>
            <a:ext cx="4753943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real-time product recommendation system helps users make informed decisions by comparing product features, prices, and reviews across multiple platforms in </a:t>
            </a:r>
            <a:r>
              <a:rPr lang="en-US" sz="16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real-time</a:t>
            </a: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. By leveraging IBM Z’s scalable and secure infrastructure, we provide a fast, reliable solution to the challenges of modern e-commerce.</a:t>
            </a:r>
            <a:endParaRPr lang="en-US" sz="1400" dirty="0"/>
          </a:p>
        </p:txBody>
      </p:sp>
      <p:sp>
        <p:nvSpPr>
          <p:cNvPr id="9" name="Question"/>
          <p:cNvSpPr/>
          <p:nvPr/>
        </p:nvSpPr>
        <p:spPr>
          <a:xfrm>
            <a:off x="4868021" y="1518428"/>
            <a:ext cx="3136217" cy="4322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How does our system simplify product selection?</a:t>
            </a:r>
            <a:endParaRPr lang="en-US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464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OpenSans-Bold</vt:lpstr>
      <vt:lpstr>OpenSans-Regular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vijis durai</cp:lastModifiedBy>
  <cp:revision>2</cp:revision>
  <dcterms:created xsi:type="dcterms:W3CDTF">2024-10-20T03:28:38Z</dcterms:created>
  <dcterms:modified xsi:type="dcterms:W3CDTF">2024-10-20T03:55:18Z</dcterms:modified>
</cp:coreProperties>
</file>