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5" r:id="rId9"/>
    <p:sldId id="266" r:id="rId10"/>
    <p:sldId id="272" r:id="rId11"/>
    <p:sldId id="264" r:id="rId12"/>
    <p:sldId id="27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BFFE3A-B698-437D-BD30-206C6EF047C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6E38E8-D1CF-411E-96C5-AB671F2E06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 a robotics researcher, I want to be able to create a robot that can doodle, following my desired behaviors, so that I can produce a robot capable of doodling as I desire. </a:t>
          </a:r>
        </a:p>
      </dgm:t>
    </dgm:pt>
    <dgm:pt modelId="{BFE7111D-FC1A-4436-8C76-8A1B2BEA14DE}" type="parTrans" cxnId="{E0FD5914-47AF-4846-9C5E-40B7645CED82}">
      <dgm:prSet/>
      <dgm:spPr/>
      <dgm:t>
        <a:bodyPr/>
        <a:lstStyle/>
        <a:p>
          <a:endParaRPr lang="en-US"/>
        </a:p>
      </dgm:t>
    </dgm:pt>
    <dgm:pt modelId="{3E11FB21-C527-4DEC-AD83-1C3A92C3E6C6}" type="sibTrans" cxnId="{E0FD5914-47AF-4846-9C5E-40B7645CED82}">
      <dgm:prSet/>
      <dgm:spPr/>
      <dgm:t>
        <a:bodyPr/>
        <a:lstStyle/>
        <a:p>
          <a:endParaRPr lang="en-US"/>
        </a:p>
      </dgm:t>
    </dgm:pt>
    <dgm:pt modelId="{D66CC895-BE07-48AD-A430-159D3030C7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 an art professor, I want to use an AI system to doodle, so that my students can be tasked with determining which doodles are AI generated vs human generated. </a:t>
          </a:r>
        </a:p>
      </dgm:t>
    </dgm:pt>
    <dgm:pt modelId="{1B79890A-08E5-4457-833C-D32AB5D58CF3}" type="parTrans" cxnId="{9ECD1A26-DF69-49B9-908C-B9C49D8DDEFA}">
      <dgm:prSet/>
      <dgm:spPr/>
      <dgm:t>
        <a:bodyPr/>
        <a:lstStyle/>
        <a:p>
          <a:endParaRPr lang="en-US"/>
        </a:p>
      </dgm:t>
    </dgm:pt>
    <dgm:pt modelId="{0A0C16A8-0B9F-4331-A939-999BBBC98399}" type="sibTrans" cxnId="{9ECD1A26-DF69-49B9-908C-B9C49D8DDEFA}">
      <dgm:prSet/>
      <dgm:spPr/>
      <dgm:t>
        <a:bodyPr/>
        <a:lstStyle/>
        <a:p>
          <a:endParaRPr lang="en-US"/>
        </a:p>
      </dgm:t>
    </dgm:pt>
    <dgm:pt modelId="{0F68FEA0-BCBA-484D-9B57-373C7EDC49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 an Intelligent Systems Researcher, I want to be able to ensure that my system is able to recall specific sequences of behaviors given a specific input, so that my system can accomplish complex actions. </a:t>
          </a:r>
        </a:p>
      </dgm:t>
    </dgm:pt>
    <dgm:pt modelId="{513B41A1-C1C4-4AC7-A117-15D692B82CEF}" type="parTrans" cxnId="{F573AE3D-C404-443F-A79F-0FF6D2270C66}">
      <dgm:prSet/>
      <dgm:spPr/>
      <dgm:t>
        <a:bodyPr/>
        <a:lstStyle/>
        <a:p>
          <a:endParaRPr lang="en-US"/>
        </a:p>
      </dgm:t>
    </dgm:pt>
    <dgm:pt modelId="{479E3655-D2A9-473D-860A-ECAABCB37003}" type="sibTrans" cxnId="{F573AE3D-C404-443F-A79F-0FF6D2270C66}">
      <dgm:prSet/>
      <dgm:spPr/>
      <dgm:t>
        <a:bodyPr/>
        <a:lstStyle/>
        <a:p>
          <a:endParaRPr lang="en-US"/>
        </a:p>
      </dgm:t>
    </dgm:pt>
    <dgm:pt modelId="{EB23D1B5-AB0E-43F4-B7A2-605B20221E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 an Intelligent Systems Researcher, I want to be able to encode sequences of behavior spatially, so that my model is much more efficient and has less parameters to learn. </a:t>
          </a:r>
        </a:p>
      </dgm:t>
    </dgm:pt>
    <dgm:pt modelId="{531734EA-6C83-41FE-9BFE-B551A6C8B3D0}" type="parTrans" cxnId="{FB5016CA-A6EF-4EE3-9DAA-86C8F0ED3DDF}">
      <dgm:prSet/>
      <dgm:spPr/>
      <dgm:t>
        <a:bodyPr/>
        <a:lstStyle/>
        <a:p>
          <a:endParaRPr lang="en-US"/>
        </a:p>
      </dgm:t>
    </dgm:pt>
    <dgm:pt modelId="{55C6646A-AD33-4F37-B190-5A8027A5D0C2}" type="sibTrans" cxnId="{FB5016CA-A6EF-4EE3-9DAA-86C8F0ED3DDF}">
      <dgm:prSet/>
      <dgm:spPr/>
      <dgm:t>
        <a:bodyPr/>
        <a:lstStyle/>
        <a:p>
          <a:endParaRPr lang="en-US"/>
        </a:p>
      </dgm:t>
    </dgm:pt>
    <dgm:pt modelId="{2EAB63CD-1017-49E7-8DC8-ACC975D9ED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 a Intelligent Systems Researcher, I want to discover an approach to spatially encoding behavior sequences via a unique neural model so that I can build a model suited to my needs that can achieve complex behaviors</a:t>
          </a:r>
        </a:p>
      </dgm:t>
    </dgm:pt>
    <dgm:pt modelId="{064B0A09-B2A5-424C-8A5D-582229769520}" type="parTrans" cxnId="{249C5CF7-2475-4FCA-89E0-3990D5770598}">
      <dgm:prSet/>
      <dgm:spPr/>
      <dgm:t>
        <a:bodyPr/>
        <a:lstStyle/>
        <a:p>
          <a:endParaRPr lang="en-US"/>
        </a:p>
      </dgm:t>
    </dgm:pt>
    <dgm:pt modelId="{0FA89BCE-4E71-40C2-880D-2F0950673565}" type="sibTrans" cxnId="{249C5CF7-2475-4FCA-89E0-3990D5770598}">
      <dgm:prSet/>
      <dgm:spPr/>
      <dgm:t>
        <a:bodyPr/>
        <a:lstStyle/>
        <a:p>
          <a:endParaRPr lang="en-US"/>
        </a:p>
      </dgm:t>
    </dgm:pt>
    <dgm:pt modelId="{BB6AF16A-0AF0-46EB-AD89-7C0675D2A384}" type="pres">
      <dgm:prSet presAssocID="{5FBFFE3A-B698-437D-BD30-206C6EF047C6}" presName="root" presStyleCnt="0">
        <dgm:presLayoutVars>
          <dgm:dir/>
          <dgm:resizeHandles val="exact"/>
        </dgm:presLayoutVars>
      </dgm:prSet>
      <dgm:spPr/>
    </dgm:pt>
    <dgm:pt modelId="{6747AD0A-BB3B-47BF-B55A-E1C04B57B171}" type="pres">
      <dgm:prSet presAssocID="{3F6E38E8-D1CF-411E-96C5-AB671F2E06E2}" presName="compNode" presStyleCnt="0"/>
      <dgm:spPr/>
    </dgm:pt>
    <dgm:pt modelId="{B561F79E-E4A0-4C2A-B223-F773665E4565}" type="pres">
      <dgm:prSet presAssocID="{3F6E38E8-D1CF-411E-96C5-AB671F2E06E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E18AED8-0FA8-4FDB-8A78-61666E3B86C7}" type="pres">
      <dgm:prSet presAssocID="{3F6E38E8-D1CF-411E-96C5-AB671F2E06E2}" presName="spaceRect" presStyleCnt="0"/>
      <dgm:spPr/>
    </dgm:pt>
    <dgm:pt modelId="{A112E33C-40B6-41BF-9D3B-C200A08E29AF}" type="pres">
      <dgm:prSet presAssocID="{3F6E38E8-D1CF-411E-96C5-AB671F2E06E2}" presName="textRect" presStyleLbl="revTx" presStyleIdx="0" presStyleCnt="5">
        <dgm:presLayoutVars>
          <dgm:chMax val="1"/>
          <dgm:chPref val="1"/>
        </dgm:presLayoutVars>
      </dgm:prSet>
      <dgm:spPr/>
    </dgm:pt>
    <dgm:pt modelId="{9D319035-0EE1-4CB9-A605-C7863957DD53}" type="pres">
      <dgm:prSet presAssocID="{3E11FB21-C527-4DEC-AD83-1C3A92C3E6C6}" presName="sibTrans" presStyleCnt="0"/>
      <dgm:spPr/>
    </dgm:pt>
    <dgm:pt modelId="{132CE9D8-58AC-4DBC-BE32-8328AE976BF6}" type="pres">
      <dgm:prSet presAssocID="{D66CC895-BE07-48AD-A430-159D3030C7AD}" presName="compNode" presStyleCnt="0"/>
      <dgm:spPr/>
    </dgm:pt>
    <dgm:pt modelId="{BC96C48D-25A5-4697-B671-ADB7C5FB3AFA}" type="pres">
      <dgm:prSet presAssocID="{D66CC895-BE07-48AD-A430-159D3030C7A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9D34392-D104-4FB1-A4A0-1F9D8EBAF81B}" type="pres">
      <dgm:prSet presAssocID="{D66CC895-BE07-48AD-A430-159D3030C7AD}" presName="spaceRect" presStyleCnt="0"/>
      <dgm:spPr/>
    </dgm:pt>
    <dgm:pt modelId="{E3F5E6D0-0596-4307-94C1-2643562E61AF}" type="pres">
      <dgm:prSet presAssocID="{D66CC895-BE07-48AD-A430-159D3030C7AD}" presName="textRect" presStyleLbl="revTx" presStyleIdx="1" presStyleCnt="5">
        <dgm:presLayoutVars>
          <dgm:chMax val="1"/>
          <dgm:chPref val="1"/>
        </dgm:presLayoutVars>
      </dgm:prSet>
      <dgm:spPr/>
    </dgm:pt>
    <dgm:pt modelId="{566A9609-91B0-42A2-9C8C-25725181809F}" type="pres">
      <dgm:prSet presAssocID="{0A0C16A8-0B9F-4331-A939-999BBBC98399}" presName="sibTrans" presStyleCnt="0"/>
      <dgm:spPr/>
    </dgm:pt>
    <dgm:pt modelId="{C031B93C-283E-474E-9249-3EDE3DF56626}" type="pres">
      <dgm:prSet presAssocID="{0F68FEA0-BCBA-484D-9B57-373C7EDC4932}" presName="compNode" presStyleCnt="0"/>
      <dgm:spPr/>
    </dgm:pt>
    <dgm:pt modelId="{F2D9A477-4FE3-4330-B080-FA61275B1C89}" type="pres">
      <dgm:prSet presAssocID="{0F68FEA0-BCBA-484D-9B57-373C7EDC493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AEBD386-490E-4D44-834B-9C35EA3D392F}" type="pres">
      <dgm:prSet presAssocID="{0F68FEA0-BCBA-484D-9B57-373C7EDC4932}" presName="spaceRect" presStyleCnt="0"/>
      <dgm:spPr/>
    </dgm:pt>
    <dgm:pt modelId="{6B62D51F-5B0A-428F-A195-68884887F9FF}" type="pres">
      <dgm:prSet presAssocID="{0F68FEA0-BCBA-484D-9B57-373C7EDC4932}" presName="textRect" presStyleLbl="revTx" presStyleIdx="2" presStyleCnt="5">
        <dgm:presLayoutVars>
          <dgm:chMax val="1"/>
          <dgm:chPref val="1"/>
        </dgm:presLayoutVars>
      </dgm:prSet>
      <dgm:spPr/>
    </dgm:pt>
    <dgm:pt modelId="{6DBF6F99-48A7-4655-B032-A8223B4ABDCA}" type="pres">
      <dgm:prSet presAssocID="{479E3655-D2A9-473D-860A-ECAABCB37003}" presName="sibTrans" presStyleCnt="0"/>
      <dgm:spPr/>
    </dgm:pt>
    <dgm:pt modelId="{4C8DF88D-18B6-4D87-8FDD-2DE968D0DE20}" type="pres">
      <dgm:prSet presAssocID="{EB23D1B5-AB0E-43F4-B7A2-605B20221EA6}" presName="compNode" presStyleCnt="0"/>
      <dgm:spPr/>
    </dgm:pt>
    <dgm:pt modelId="{CF0062D5-4019-4918-8DF1-C82B1A9C9FAA}" type="pres">
      <dgm:prSet presAssocID="{EB23D1B5-AB0E-43F4-B7A2-605B20221EA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E844BEC-C56E-4418-A66C-EAB0BA1468EB}" type="pres">
      <dgm:prSet presAssocID="{EB23D1B5-AB0E-43F4-B7A2-605B20221EA6}" presName="spaceRect" presStyleCnt="0"/>
      <dgm:spPr/>
    </dgm:pt>
    <dgm:pt modelId="{AA45D880-1CE8-46E7-92F4-9817C9EBF9B1}" type="pres">
      <dgm:prSet presAssocID="{EB23D1B5-AB0E-43F4-B7A2-605B20221EA6}" presName="textRect" presStyleLbl="revTx" presStyleIdx="3" presStyleCnt="5">
        <dgm:presLayoutVars>
          <dgm:chMax val="1"/>
          <dgm:chPref val="1"/>
        </dgm:presLayoutVars>
      </dgm:prSet>
      <dgm:spPr/>
    </dgm:pt>
    <dgm:pt modelId="{61A6ECD3-F761-4AF2-99F4-821286C2105D}" type="pres">
      <dgm:prSet presAssocID="{55C6646A-AD33-4F37-B190-5A8027A5D0C2}" presName="sibTrans" presStyleCnt="0"/>
      <dgm:spPr/>
    </dgm:pt>
    <dgm:pt modelId="{C44D2F15-CD9F-497D-9719-D41EBF9069EE}" type="pres">
      <dgm:prSet presAssocID="{2EAB63CD-1017-49E7-8DC8-ACC975D9ED7D}" presName="compNode" presStyleCnt="0"/>
      <dgm:spPr/>
    </dgm:pt>
    <dgm:pt modelId="{C4058839-BD24-4A1A-9E17-884D5C4959AA}" type="pres">
      <dgm:prSet presAssocID="{2EAB63CD-1017-49E7-8DC8-ACC975D9ED7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3C618258-8151-4B08-BBEC-58CE949B4569}" type="pres">
      <dgm:prSet presAssocID="{2EAB63CD-1017-49E7-8DC8-ACC975D9ED7D}" presName="spaceRect" presStyleCnt="0"/>
      <dgm:spPr/>
    </dgm:pt>
    <dgm:pt modelId="{C5A94BA8-9508-4107-984B-DC1BBC0246BD}" type="pres">
      <dgm:prSet presAssocID="{2EAB63CD-1017-49E7-8DC8-ACC975D9ED7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0FD5914-47AF-4846-9C5E-40B7645CED82}" srcId="{5FBFFE3A-B698-437D-BD30-206C6EF047C6}" destId="{3F6E38E8-D1CF-411E-96C5-AB671F2E06E2}" srcOrd="0" destOrd="0" parTransId="{BFE7111D-FC1A-4436-8C76-8A1B2BEA14DE}" sibTransId="{3E11FB21-C527-4DEC-AD83-1C3A92C3E6C6}"/>
    <dgm:cxn modelId="{9ECD1A26-DF69-49B9-908C-B9C49D8DDEFA}" srcId="{5FBFFE3A-B698-437D-BD30-206C6EF047C6}" destId="{D66CC895-BE07-48AD-A430-159D3030C7AD}" srcOrd="1" destOrd="0" parTransId="{1B79890A-08E5-4457-833C-D32AB5D58CF3}" sibTransId="{0A0C16A8-0B9F-4331-A939-999BBBC98399}"/>
    <dgm:cxn modelId="{F573AE3D-C404-443F-A79F-0FF6D2270C66}" srcId="{5FBFFE3A-B698-437D-BD30-206C6EF047C6}" destId="{0F68FEA0-BCBA-484D-9B57-373C7EDC4932}" srcOrd="2" destOrd="0" parTransId="{513B41A1-C1C4-4AC7-A117-15D692B82CEF}" sibTransId="{479E3655-D2A9-473D-860A-ECAABCB37003}"/>
    <dgm:cxn modelId="{AD0A167D-E820-4BDD-B841-B90B8512FB16}" type="presOf" srcId="{EB23D1B5-AB0E-43F4-B7A2-605B20221EA6}" destId="{AA45D880-1CE8-46E7-92F4-9817C9EBF9B1}" srcOrd="0" destOrd="0" presId="urn:microsoft.com/office/officeart/2018/2/layout/IconLabelList"/>
    <dgm:cxn modelId="{4B412DBF-40D9-4EF8-B35B-741B6E05CA28}" type="presOf" srcId="{3F6E38E8-D1CF-411E-96C5-AB671F2E06E2}" destId="{A112E33C-40B6-41BF-9D3B-C200A08E29AF}" srcOrd="0" destOrd="0" presId="urn:microsoft.com/office/officeart/2018/2/layout/IconLabelList"/>
    <dgm:cxn modelId="{FB5016CA-A6EF-4EE3-9DAA-86C8F0ED3DDF}" srcId="{5FBFFE3A-B698-437D-BD30-206C6EF047C6}" destId="{EB23D1B5-AB0E-43F4-B7A2-605B20221EA6}" srcOrd="3" destOrd="0" parTransId="{531734EA-6C83-41FE-9BFE-B551A6C8B3D0}" sibTransId="{55C6646A-AD33-4F37-B190-5A8027A5D0C2}"/>
    <dgm:cxn modelId="{F61CB9CB-2AA8-4AF8-A115-B4BBF175A108}" type="presOf" srcId="{D66CC895-BE07-48AD-A430-159D3030C7AD}" destId="{E3F5E6D0-0596-4307-94C1-2643562E61AF}" srcOrd="0" destOrd="0" presId="urn:microsoft.com/office/officeart/2018/2/layout/IconLabelList"/>
    <dgm:cxn modelId="{A71B3DD1-E867-41F0-BDEA-D0EE422AD84D}" type="presOf" srcId="{5FBFFE3A-B698-437D-BD30-206C6EF047C6}" destId="{BB6AF16A-0AF0-46EB-AD89-7C0675D2A384}" srcOrd="0" destOrd="0" presId="urn:microsoft.com/office/officeart/2018/2/layout/IconLabelList"/>
    <dgm:cxn modelId="{9FA98CD7-B876-48CD-AA5A-F2708F7BB8EF}" type="presOf" srcId="{0F68FEA0-BCBA-484D-9B57-373C7EDC4932}" destId="{6B62D51F-5B0A-428F-A195-68884887F9FF}" srcOrd="0" destOrd="0" presId="urn:microsoft.com/office/officeart/2018/2/layout/IconLabelList"/>
    <dgm:cxn modelId="{047C4AF0-01BD-457C-8CB4-1280284582D0}" type="presOf" srcId="{2EAB63CD-1017-49E7-8DC8-ACC975D9ED7D}" destId="{C5A94BA8-9508-4107-984B-DC1BBC0246BD}" srcOrd="0" destOrd="0" presId="urn:microsoft.com/office/officeart/2018/2/layout/IconLabelList"/>
    <dgm:cxn modelId="{249C5CF7-2475-4FCA-89E0-3990D5770598}" srcId="{5FBFFE3A-B698-437D-BD30-206C6EF047C6}" destId="{2EAB63CD-1017-49E7-8DC8-ACC975D9ED7D}" srcOrd="4" destOrd="0" parTransId="{064B0A09-B2A5-424C-8A5D-582229769520}" sibTransId="{0FA89BCE-4E71-40C2-880D-2F0950673565}"/>
    <dgm:cxn modelId="{243C4887-6610-4B9F-89D9-817AB89B9ACC}" type="presParOf" srcId="{BB6AF16A-0AF0-46EB-AD89-7C0675D2A384}" destId="{6747AD0A-BB3B-47BF-B55A-E1C04B57B171}" srcOrd="0" destOrd="0" presId="urn:microsoft.com/office/officeart/2018/2/layout/IconLabelList"/>
    <dgm:cxn modelId="{49E2F43E-6EDE-4E49-86D2-321C15DD19D0}" type="presParOf" srcId="{6747AD0A-BB3B-47BF-B55A-E1C04B57B171}" destId="{B561F79E-E4A0-4C2A-B223-F773665E4565}" srcOrd="0" destOrd="0" presId="urn:microsoft.com/office/officeart/2018/2/layout/IconLabelList"/>
    <dgm:cxn modelId="{AEAD6EF6-61BF-4BFF-949A-7184557443A2}" type="presParOf" srcId="{6747AD0A-BB3B-47BF-B55A-E1C04B57B171}" destId="{3E18AED8-0FA8-4FDB-8A78-61666E3B86C7}" srcOrd="1" destOrd="0" presId="urn:microsoft.com/office/officeart/2018/2/layout/IconLabelList"/>
    <dgm:cxn modelId="{BB547AD6-B9C1-436D-9A5A-1F542BDACF93}" type="presParOf" srcId="{6747AD0A-BB3B-47BF-B55A-E1C04B57B171}" destId="{A112E33C-40B6-41BF-9D3B-C200A08E29AF}" srcOrd="2" destOrd="0" presId="urn:microsoft.com/office/officeart/2018/2/layout/IconLabelList"/>
    <dgm:cxn modelId="{E6A7CA39-F167-4CE2-9406-115FB9C86CC0}" type="presParOf" srcId="{BB6AF16A-0AF0-46EB-AD89-7C0675D2A384}" destId="{9D319035-0EE1-4CB9-A605-C7863957DD53}" srcOrd="1" destOrd="0" presId="urn:microsoft.com/office/officeart/2018/2/layout/IconLabelList"/>
    <dgm:cxn modelId="{DC68B8D5-BE5A-40C2-92C2-6BBD485BF077}" type="presParOf" srcId="{BB6AF16A-0AF0-46EB-AD89-7C0675D2A384}" destId="{132CE9D8-58AC-4DBC-BE32-8328AE976BF6}" srcOrd="2" destOrd="0" presId="urn:microsoft.com/office/officeart/2018/2/layout/IconLabelList"/>
    <dgm:cxn modelId="{B9B2385C-204B-486A-9F33-9AC460F5E13B}" type="presParOf" srcId="{132CE9D8-58AC-4DBC-BE32-8328AE976BF6}" destId="{BC96C48D-25A5-4697-B671-ADB7C5FB3AFA}" srcOrd="0" destOrd="0" presId="urn:microsoft.com/office/officeart/2018/2/layout/IconLabelList"/>
    <dgm:cxn modelId="{6C7A88BC-6BFB-454D-8037-F63025AEB100}" type="presParOf" srcId="{132CE9D8-58AC-4DBC-BE32-8328AE976BF6}" destId="{09D34392-D104-4FB1-A4A0-1F9D8EBAF81B}" srcOrd="1" destOrd="0" presId="urn:microsoft.com/office/officeart/2018/2/layout/IconLabelList"/>
    <dgm:cxn modelId="{EF8B2C2E-DC6F-498A-81BE-00EC77E60834}" type="presParOf" srcId="{132CE9D8-58AC-4DBC-BE32-8328AE976BF6}" destId="{E3F5E6D0-0596-4307-94C1-2643562E61AF}" srcOrd="2" destOrd="0" presId="urn:microsoft.com/office/officeart/2018/2/layout/IconLabelList"/>
    <dgm:cxn modelId="{BC660A50-8A0D-4562-9A94-9C457D7B9D58}" type="presParOf" srcId="{BB6AF16A-0AF0-46EB-AD89-7C0675D2A384}" destId="{566A9609-91B0-42A2-9C8C-25725181809F}" srcOrd="3" destOrd="0" presId="urn:microsoft.com/office/officeart/2018/2/layout/IconLabelList"/>
    <dgm:cxn modelId="{8C2CE3BD-FC49-4E87-B4E7-FAB353449094}" type="presParOf" srcId="{BB6AF16A-0AF0-46EB-AD89-7C0675D2A384}" destId="{C031B93C-283E-474E-9249-3EDE3DF56626}" srcOrd="4" destOrd="0" presId="urn:microsoft.com/office/officeart/2018/2/layout/IconLabelList"/>
    <dgm:cxn modelId="{91CA809C-201F-4CA1-8AC3-F6C5E4EFA2A2}" type="presParOf" srcId="{C031B93C-283E-474E-9249-3EDE3DF56626}" destId="{F2D9A477-4FE3-4330-B080-FA61275B1C89}" srcOrd="0" destOrd="0" presId="urn:microsoft.com/office/officeart/2018/2/layout/IconLabelList"/>
    <dgm:cxn modelId="{DFB54D75-6F77-422D-943A-7807C340F8B6}" type="presParOf" srcId="{C031B93C-283E-474E-9249-3EDE3DF56626}" destId="{FAEBD386-490E-4D44-834B-9C35EA3D392F}" srcOrd="1" destOrd="0" presId="urn:microsoft.com/office/officeart/2018/2/layout/IconLabelList"/>
    <dgm:cxn modelId="{964AA23A-22A7-4B09-AD5F-E7D62517E946}" type="presParOf" srcId="{C031B93C-283E-474E-9249-3EDE3DF56626}" destId="{6B62D51F-5B0A-428F-A195-68884887F9FF}" srcOrd="2" destOrd="0" presId="urn:microsoft.com/office/officeart/2018/2/layout/IconLabelList"/>
    <dgm:cxn modelId="{3ABF84A6-1052-450D-B5E5-56B331DEE16A}" type="presParOf" srcId="{BB6AF16A-0AF0-46EB-AD89-7C0675D2A384}" destId="{6DBF6F99-48A7-4655-B032-A8223B4ABDCA}" srcOrd="5" destOrd="0" presId="urn:microsoft.com/office/officeart/2018/2/layout/IconLabelList"/>
    <dgm:cxn modelId="{38AB3105-1738-48EC-B04F-81584A8D26A2}" type="presParOf" srcId="{BB6AF16A-0AF0-46EB-AD89-7C0675D2A384}" destId="{4C8DF88D-18B6-4D87-8FDD-2DE968D0DE20}" srcOrd="6" destOrd="0" presId="urn:microsoft.com/office/officeart/2018/2/layout/IconLabelList"/>
    <dgm:cxn modelId="{D3BBA9C8-4FE1-456A-9C5A-2BEC245A924F}" type="presParOf" srcId="{4C8DF88D-18B6-4D87-8FDD-2DE968D0DE20}" destId="{CF0062D5-4019-4918-8DF1-C82B1A9C9FAA}" srcOrd="0" destOrd="0" presId="urn:microsoft.com/office/officeart/2018/2/layout/IconLabelList"/>
    <dgm:cxn modelId="{1D14CF28-5215-427A-B267-A00917B000BF}" type="presParOf" srcId="{4C8DF88D-18B6-4D87-8FDD-2DE968D0DE20}" destId="{3E844BEC-C56E-4418-A66C-EAB0BA1468EB}" srcOrd="1" destOrd="0" presId="urn:microsoft.com/office/officeart/2018/2/layout/IconLabelList"/>
    <dgm:cxn modelId="{B021FC52-213E-4257-8162-B5FE174EE6C8}" type="presParOf" srcId="{4C8DF88D-18B6-4D87-8FDD-2DE968D0DE20}" destId="{AA45D880-1CE8-46E7-92F4-9817C9EBF9B1}" srcOrd="2" destOrd="0" presId="urn:microsoft.com/office/officeart/2018/2/layout/IconLabelList"/>
    <dgm:cxn modelId="{DA03B050-8D7A-4063-B077-52D3390A407B}" type="presParOf" srcId="{BB6AF16A-0AF0-46EB-AD89-7C0675D2A384}" destId="{61A6ECD3-F761-4AF2-99F4-821286C2105D}" srcOrd="7" destOrd="0" presId="urn:microsoft.com/office/officeart/2018/2/layout/IconLabelList"/>
    <dgm:cxn modelId="{ED4C0D03-CDD1-4D40-B724-6480D9F717C8}" type="presParOf" srcId="{BB6AF16A-0AF0-46EB-AD89-7C0675D2A384}" destId="{C44D2F15-CD9F-497D-9719-D41EBF9069EE}" srcOrd="8" destOrd="0" presId="urn:microsoft.com/office/officeart/2018/2/layout/IconLabelList"/>
    <dgm:cxn modelId="{630151BD-EF10-4345-BB5A-918FDBB6912E}" type="presParOf" srcId="{C44D2F15-CD9F-497D-9719-D41EBF9069EE}" destId="{C4058839-BD24-4A1A-9E17-884D5C4959AA}" srcOrd="0" destOrd="0" presId="urn:microsoft.com/office/officeart/2018/2/layout/IconLabelList"/>
    <dgm:cxn modelId="{046EC9A2-3FAD-4DDE-B080-1F419424D72C}" type="presParOf" srcId="{C44D2F15-CD9F-497D-9719-D41EBF9069EE}" destId="{3C618258-8151-4B08-BBEC-58CE949B4569}" srcOrd="1" destOrd="0" presId="urn:microsoft.com/office/officeart/2018/2/layout/IconLabelList"/>
    <dgm:cxn modelId="{F5497CC6-6C91-452F-931A-EE5ECD93831C}" type="presParOf" srcId="{C44D2F15-CD9F-497D-9719-D41EBF9069EE}" destId="{C5A94BA8-9508-4107-984B-DC1BBC0246B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1F79E-E4A0-4C2A-B223-F773665E4565}">
      <dsp:nvSpPr>
        <dsp:cNvPr id="0" name=""/>
        <dsp:cNvSpPr/>
      </dsp:nvSpPr>
      <dsp:spPr>
        <a:xfrm>
          <a:off x="622800" y="893956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2E33C-40B6-41BF-9D3B-C200A08E29AF}">
      <dsp:nvSpPr>
        <dsp:cNvPr id="0" name=""/>
        <dsp:cNvSpPr/>
      </dsp:nvSpPr>
      <dsp:spPr>
        <a:xfrm>
          <a:off x="127800" y="2088836"/>
          <a:ext cx="1800000" cy="1368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robotics researcher, I want to be able to create a robot that can doodle, following my desired behaviors, so that I can produce a robot capable of doodling as I desire. </a:t>
          </a:r>
        </a:p>
      </dsp:txBody>
      <dsp:txXfrm>
        <a:off x="127800" y="2088836"/>
        <a:ext cx="1800000" cy="1368544"/>
      </dsp:txXfrm>
    </dsp:sp>
    <dsp:sp modelId="{BC96C48D-25A5-4697-B671-ADB7C5FB3AFA}">
      <dsp:nvSpPr>
        <dsp:cNvPr id="0" name=""/>
        <dsp:cNvSpPr/>
      </dsp:nvSpPr>
      <dsp:spPr>
        <a:xfrm>
          <a:off x="2737800" y="893956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5E6D0-0596-4307-94C1-2643562E61AF}">
      <dsp:nvSpPr>
        <dsp:cNvPr id="0" name=""/>
        <dsp:cNvSpPr/>
      </dsp:nvSpPr>
      <dsp:spPr>
        <a:xfrm>
          <a:off x="2242800" y="2088836"/>
          <a:ext cx="1800000" cy="1368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an art professor, I want to use an AI system to doodle, so that my students can be tasked with determining which doodles are AI generated vs human generated. </a:t>
          </a:r>
        </a:p>
      </dsp:txBody>
      <dsp:txXfrm>
        <a:off x="2242800" y="2088836"/>
        <a:ext cx="1800000" cy="1368544"/>
      </dsp:txXfrm>
    </dsp:sp>
    <dsp:sp modelId="{F2D9A477-4FE3-4330-B080-FA61275B1C89}">
      <dsp:nvSpPr>
        <dsp:cNvPr id="0" name=""/>
        <dsp:cNvSpPr/>
      </dsp:nvSpPr>
      <dsp:spPr>
        <a:xfrm>
          <a:off x="4852800" y="893956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2D51F-5B0A-428F-A195-68884887F9FF}">
      <dsp:nvSpPr>
        <dsp:cNvPr id="0" name=""/>
        <dsp:cNvSpPr/>
      </dsp:nvSpPr>
      <dsp:spPr>
        <a:xfrm>
          <a:off x="4357800" y="2088836"/>
          <a:ext cx="1800000" cy="1368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an Intelligent Systems Researcher, I want to be able to ensure that my system is able to recall specific sequences of behaviors given a specific input, so that my system can accomplish complex actions. </a:t>
          </a:r>
        </a:p>
      </dsp:txBody>
      <dsp:txXfrm>
        <a:off x="4357800" y="2088836"/>
        <a:ext cx="1800000" cy="1368544"/>
      </dsp:txXfrm>
    </dsp:sp>
    <dsp:sp modelId="{CF0062D5-4019-4918-8DF1-C82B1A9C9FAA}">
      <dsp:nvSpPr>
        <dsp:cNvPr id="0" name=""/>
        <dsp:cNvSpPr/>
      </dsp:nvSpPr>
      <dsp:spPr>
        <a:xfrm>
          <a:off x="6967800" y="893956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D880-1CE8-46E7-92F4-9817C9EBF9B1}">
      <dsp:nvSpPr>
        <dsp:cNvPr id="0" name=""/>
        <dsp:cNvSpPr/>
      </dsp:nvSpPr>
      <dsp:spPr>
        <a:xfrm>
          <a:off x="6472800" y="2088836"/>
          <a:ext cx="1800000" cy="1368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an Intelligent Systems Researcher, I want to be able to encode sequences of behavior spatially, so that my model is much more efficient and has less parameters to learn. </a:t>
          </a:r>
        </a:p>
      </dsp:txBody>
      <dsp:txXfrm>
        <a:off x="6472800" y="2088836"/>
        <a:ext cx="1800000" cy="1368544"/>
      </dsp:txXfrm>
    </dsp:sp>
    <dsp:sp modelId="{C4058839-BD24-4A1A-9E17-884D5C4959AA}">
      <dsp:nvSpPr>
        <dsp:cNvPr id="0" name=""/>
        <dsp:cNvSpPr/>
      </dsp:nvSpPr>
      <dsp:spPr>
        <a:xfrm>
          <a:off x="9082800" y="893956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94BA8-9508-4107-984B-DC1BBC0246BD}">
      <dsp:nvSpPr>
        <dsp:cNvPr id="0" name=""/>
        <dsp:cNvSpPr/>
      </dsp:nvSpPr>
      <dsp:spPr>
        <a:xfrm>
          <a:off x="8587800" y="2088836"/>
          <a:ext cx="1800000" cy="1368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Intelligent Systems Researcher, I want to discover an approach to spatially encoding behavior sequences via a unique neural model so that I can build a model suited to my needs that can achieve complex behaviors</a:t>
          </a:r>
        </a:p>
      </dsp:txBody>
      <dsp:txXfrm>
        <a:off x="8587800" y="2088836"/>
        <a:ext cx="1800000" cy="1368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6CC7-F328-364C-A8C0-6A63E45A8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C1360-C78F-1D48-6FB9-E37579BDF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6BCF6-4964-CB21-93C4-38418A6F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F5FE-53DC-40CB-BAD3-4461B9623468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AD6F4-C74D-3613-0F02-265439A5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27AB6-EA66-E382-3593-2E8A81D3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818D-CEDC-429C-A156-83B8FE67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0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8250E-D7F1-B81C-119B-D314DEE9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D6172-FD6D-B7E2-2097-5C202FAB0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4DFC0-0C0C-B676-BB0D-B311DD71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F5FE-53DC-40CB-BAD3-4461B9623468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6A848-ABAA-776D-FDC1-CF48B9C6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C4E83-2E76-5871-25B0-9BC5A5FF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818D-CEDC-429C-A156-83B8FE67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0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38C1E-618B-9C2D-E303-0E40E94AD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B9F6B-76C2-58C2-B1F9-BEA916674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70BDF-D707-FA56-40BE-69D3A8DF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F5FE-53DC-40CB-BAD3-4461B9623468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8B9DC-5475-03A1-1512-36C82899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21C18-735A-4D90-FA39-14F9112A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818D-CEDC-429C-A156-83B8FE67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0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6DB9-E4E2-9873-52C3-23C91F402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D3C3D-3C4C-0836-243D-B7B8EF5D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702CE-B9DD-9FE7-3E4F-B9E0B9058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F5FE-53DC-40CB-BAD3-4461B9623468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AD24A-D9B9-0C1C-0DAE-98723B683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783C5-B346-FCC1-EFC8-20F795C0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818D-CEDC-429C-A156-83B8FE67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5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B7A7C-00C3-4585-D42C-A6EF9833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349D0-E4EA-88EE-8774-E845516C2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0DAB0-E066-12F4-378C-B97BC976F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F5FE-53DC-40CB-BAD3-4461B9623468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727F0-3B41-A5C5-7213-9260428B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6D097-3DED-A256-ACD1-87C8ED73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818D-CEDC-429C-A156-83B8FE67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8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E81D-380C-45F0-0D1E-6513C662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A9D11-4D43-1965-12F8-4F19DD261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DC120-2C2C-68BB-B81D-826AE4207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A294F-3FDF-C330-ECA4-535C514A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F5FE-53DC-40CB-BAD3-4461B9623468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AC578-BEC7-4D53-3585-8B9710CF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34178-9445-6519-A8CA-CDEE19A0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818D-CEDC-429C-A156-83B8FE67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8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8245A-3E70-375A-5F1C-DC48B073F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8DC4E-08AB-3CAE-B069-BDFF801BF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2D643-64B5-4C8E-73F2-1441043D3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B4861C-A2E4-B7F7-18F3-BB6C67603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4F52F8-E39D-3B57-9167-DAF751E44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BACEA-C024-789B-BD14-FC2EBE46D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F5FE-53DC-40CB-BAD3-4461B9623468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A61DB-B4C5-3B01-291B-C2D549D0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73ACD5-C60B-825E-91AA-5BCB13F4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818D-CEDC-429C-A156-83B8FE67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7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566B-6F93-014F-7446-EF880DFA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2ECAF-04CA-18F1-FAC4-EAB3FA2A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F5FE-53DC-40CB-BAD3-4461B9623468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7EEF9-FAA7-0EF4-97D7-6CFEBAFB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47DEE-AB8F-6BF7-F5A5-B62D3F47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818D-CEDC-429C-A156-83B8FE67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4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1B0646-D93B-BC09-4A21-F94335C9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F5FE-53DC-40CB-BAD3-4461B9623468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611F70-3AAF-A91B-7BD2-8251C3976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53E06-E3B5-8EC5-9F3D-250DB7A2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818D-CEDC-429C-A156-83B8FE67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B118-34F2-0951-D48D-042481A9A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CE847-3322-8DD0-60CF-889775E4D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0F317-1B67-A537-8559-5BAA35E93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B8BDD-BDA2-0523-9BA1-B6C10B3E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F5FE-53DC-40CB-BAD3-4461B9623468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CA227-AEFA-B435-7916-571F8B5C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7B04B-E86A-2BD0-3F4B-48568BC1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818D-CEDC-429C-A156-83B8FE67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2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E4A6-6E7E-0F52-FB61-8255B79B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54C9A4-2AA6-EC58-06F7-38E0AA2A1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9F848-213D-5DAE-5C04-7F5C91A3F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3C8F3-DFD3-20F4-D1BF-520B1840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F5FE-53DC-40CB-BAD3-4461B9623468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CA831-4EF2-C474-D298-BDCD40AD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3A951-FC5F-3BAF-C482-CD9C21C14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818D-CEDC-429C-A156-83B8FE67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8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1D0B8-F92D-0A20-4555-35BAB9DDD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D98BB-8814-FD60-6B79-C333A1A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37C3D-411D-FF97-8D95-B024B188B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7F5FE-53DC-40CB-BAD3-4461B9623468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FFA58-3AF9-6E17-FFD5-5A88A33BF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C6518-6472-E177-798A-ED44B5276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F818D-CEDC-429C-A156-83B8FE67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9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schadra@mail.u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974E6-A3A5-000B-0C7B-C1B1EF301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Building Neural Maps of Motor Primitives via Self-Organization and 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07522-C68D-6D02-7D2C-EA32BE699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sz="1500"/>
              <a:t>Group Member: Robbie Schad (</a:t>
            </a:r>
            <a:r>
              <a:rPr lang="en-US" sz="1500">
                <a:hlinkClick r:id="rId2"/>
              </a:rPr>
              <a:t>schadra@mail.uc.edu</a:t>
            </a:r>
            <a:r>
              <a:rPr lang="en-US" sz="1500"/>
              <a:t>)</a:t>
            </a:r>
          </a:p>
          <a:p>
            <a:pPr algn="l"/>
            <a:r>
              <a:rPr lang="en-US" sz="1500"/>
              <a:t>Project Advisor: Dr. Ali Minai (minaiaa@ucmail.uc.edu)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AC096-71ED-4C8F-911F-64A895F56B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93" r="26466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403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08"/>
    </mc:Choice>
    <mc:Fallback xmlns="">
      <p:transition spd="slow" advTm="1740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EF48D-BD97-6CFC-9C5F-38129579A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5A237-B1C6-C330-0AC4-4977C2C81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Statistical Python packages: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, pandas, matplotlib, seaborn</a:t>
            </a:r>
          </a:p>
          <a:p>
            <a:r>
              <a:rPr lang="en-US" dirty="0" err="1"/>
              <a:t>Jupyter</a:t>
            </a:r>
            <a:endParaRPr lang="en-US" dirty="0"/>
          </a:p>
          <a:p>
            <a:r>
              <a:rPr lang="en-US" dirty="0"/>
              <a:t>GitHub</a:t>
            </a:r>
          </a:p>
          <a:p>
            <a:r>
              <a:rPr lang="en-US" dirty="0" err="1"/>
              <a:t>VSCode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804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79330-95EF-3559-A435-939F73097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588D9-83E4-46A0-C1DD-02A94C24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Results completed:</a:t>
            </a:r>
          </a:p>
          <a:p>
            <a:pPr lvl="1"/>
            <a:r>
              <a:rPr lang="en-US" sz="1600" dirty="0"/>
              <a:t>Working model implemented</a:t>
            </a:r>
          </a:p>
          <a:p>
            <a:pPr lvl="1"/>
            <a:r>
              <a:rPr lang="en-US" sz="1600" dirty="0"/>
              <a:t>Some decent results found, albeit with some hand-picked inputs</a:t>
            </a:r>
          </a:p>
          <a:p>
            <a:r>
              <a:rPr lang="en-US" sz="2000" dirty="0"/>
              <a:t>Next:</a:t>
            </a:r>
          </a:p>
          <a:p>
            <a:pPr lvl="1"/>
            <a:r>
              <a:rPr lang="en-US" sz="1600" dirty="0"/>
              <a:t>(4/1) Tune the model to allow more generalization against noisy inputs</a:t>
            </a:r>
          </a:p>
          <a:p>
            <a:pPr lvl="1"/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735813-E9E6-752A-C172-0712E3BBA8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599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1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71"/>
    </mc:Choice>
    <mc:Fallback xmlns="">
      <p:transition spd="slow" advTm="2057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10708C1F-3FC6-1EA7-9117-909084D170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15" r="27010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B1977-BF7F-360B-065A-7B460903A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E16B5-D4F3-76E9-DBA3-979E69DE3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most challenging constraint has been the amount of training time required for the model</a:t>
            </a:r>
          </a:p>
          <a:p>
            <a:r>
              <a:rPr lang="en-US" sz="2000" dirty="0"/>
              <a:t>Also, determining a good metric for evaluating doodles has been a very large struggle</a:t>
            </a:r>
          </a:p>
        </p:txBody>
      </p:sp>
    </p:spTree>
    <p:extLst>
      <p:ext uri="{BB962C8B-B14F-4D97-AF65-F5344CB8AC3E}">
        <p14:creationId xmlns:p14="http://schemas.microsoft.com/office/powerpoint/2010/main" val="3313599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E9F56-25BB-6A4B-EC82-155382BBE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Division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BEF25-053B-BE3C-29F6-8C0B983BD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/>
              <a:t>All work will be completed by Robbie Schad as the sole member of the project, with support and guidance by Dr. Ali Minai</a:t>
            </a:r>
          </a:p>
        </p:txBody>
      </p:sp>
      <p:pic>
        <p:nvPicPr>
          <p:cNvPr id="25" name="Picture 24" descr="Sunlit desk">
            <a:extLst>
              <a:ext uri="{FF2B5EF4-FFF2-40B4-BE49-F238E27FC236}">
                <a16:creationId xmlns:a16="http://schemas.microsoft.com/office/drawing/2014/main" id="{098DA2BE-7C0C-8066-C146-419B76DF11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60" r="28204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016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06"/>
    </mc:Choice>
    <mc:Fallback xmlns="">
      <p:transition spd="slow" advTm="640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71239-8EB2-8C8B-8721-3AE377697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dirty="0"/>
              <a:t>Project Purposes &amp; Goal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D2B58-182B-07E3-D575-2B0649235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Purposes:</a:t>
            </a:r>
          </a:p>
          <a:p>
            <a:pPr lvl="1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 modern AI systems learn spatiotemporal behavior sequences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Encoding behavior sequences spatially will provide an efficient solution to recalling those behaviors</a:t>
            </a:r>
          </a:p>
          <a:p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Goal Statements: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efficient model for encoding sequences of behaviors (in the form of drawing)</a:t>
            </a:r>
          </a:p>
          <a:p>
            <a:pPr lvl="1"/>
            <a:r>
              <a:rPr lang="en-US" sz="2000" dirty="0"/>
              <a:t>Develop the model to retain previously-learned behaviors, while also enabling the capacity for learning new, additional behaviors, as the model scales</a:t>
            </a:r>
          </a:p>
        </p:txBody>
      </p:sp>
    </p:spTree>
    <p:extLst>
      <p:ext uri="{BB962C8B-B14F-4D97-AF65-F5344CB8AC3E}">
        <p14:creationId xmlns:p14="http://schemas.microsoft.com/office/powerpoint/2010/main" val="379264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861"/>
    </mc:Choice>
    <mc:Fallback xmlns="">
      <p:transition spd="slow" advTm="11986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9CA68-8994-DC00-E7B0-C68ADE6B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5257798" cy="5431376"/>
          </a:xfrm>
        </p:spPr>
        <p:txBody>
          <a:bodyPr>
            <a:normAutofit/>
          </a:bodyPr>
          <a:lstStyle/>
          <a:p>
            <a:r>
              <a:rPr lang="en-US" dirty="0"/>
              <a:t>Abstract:</a:t>
            </a:r>
            <a:br>
              <a:rPr lang="en-US" dirty="0"/>
            </a:br>
            <a:r>
              <a:rPr lang="en-US" dirty="0"/>
              <a:t>Goals/Merits/Impacts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59227-F0DE-60DC-4061-964C4AE86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/>
              <a:t>Complex animals are thought to construct complex movements by combining fundamental motor primitives. Learning the primitives and a control hierarchy is a complex task in a high degree-of-freedom (DOF) system. Motor control using a hierarchy of primitives is a promising strategy for use in high-DOF robots. This project presents a simple, biologically-inspired neural network model of how an agent capable of very simple drawing movements can learn to generate good motor primitives through a combination of unsupervised and reinforcement learning. The model produces an ordered self-organized control map that could mediate the triggering of specific learned primitives through simple control signals.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2265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961"/>
    </mc:Choice>
    <mc:Fallback xmlns="">
      <p:transition spd="slow" advTm="3096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5BDF-C5C7-BFDA-8123-F2C77D55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A045EE3-DAFE-C8E4-E810-81C3FA44B1E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89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654"/>
    </mc:Choice>
    <mc:Fallback xmlns="">
      <p:transition spd="slow" advTm="10665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ADEAE5-B080-4DEC-819A-00E41A93F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6EF71-4EB5-5D31-F0DD-BDDED6AEA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5486398"/>
            <a:ext cx="9679449" cy="9550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Design Diagram D0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ABB363-CA67-22B4-2294-0CE3215A9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006" y="1180477"/>
            <a:ext cx="11111988" cy="188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1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70"/>
    </mc:Choice>
    <mc:Fallback xmlns="">
      <p:transition spd="slow" advTm="2387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ADEAE5-B080-4DEC-819A-00E41A93F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6EF71-4EB5-5D31-F0DD-BDDED6AEA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5486398"/>
            <a:ext cx="9679449" cy="9550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Design Diagram D1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7F309-1807-FAC9-9EAB-0C8517C00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05B51A-B4D4-28A1-CA0F-86392A196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36" y="833404"/>
            <a:ext cx="10792326" cy="454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857"/>
    </mc:Choice>
    <mc:Fallback xmlns="">
      <p:transition spd="slow" advTm="14885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ADEAE5-B080-4DEC-819A-00E41A93F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6EF71-4EB5-5D31-F0DD-BDDED6AEA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5486398"/>
            <a:ext cx="9679449" cy="9550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Design Diagram D2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7F309-1807-FAC9-9EAB-0C8517C00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05B51A-B4D4-28A1-CA0F-86392A196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391" y="833404"/>
            <a:ext cx="10709216" cy="454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1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44"/>
    </mc:Choice>
    <mc:Fallback xmlns="">
      <p:transition spd="slow" advTm="3904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93F12-DBA1-D52F-C4A5-BB0298B0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Ring Layer Equations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460A0B-7F32-658F-0DDF-9760A54BA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6721" y="643466"/>
            <a:ext cx="496188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6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385"/>
    </mc:Choice>
    <mc:Fallback xmlns="">
      <p:transition spd="slow" advTm="6738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BC707-C10D-53DD-A5D5-803D8F7B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82AA7-38DE-0A02-F899-D883D1039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5277684"/>
            <a:ext cx="4620584" cy="7754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input array [0.91, 0.9, 0.81, 0.8, 0.5, 0.4, 0.3, 0.2]:</a:t>
            </a:r>
          </a:p>
        </p:txBody>
      </p:sp>
      <p:pic>
        <p:nvPicPr>
          <p:cNvPr id="5" name="Picture 4" descr="A graph with a dot in the center&#10;&#10;Description automatically generated">
            <a:extLst>
              <a:ext uri="{FF2B5EF4-FFF2-40B4-BE49-F238E27FC236}">
                <a16:creationId xmlns:a16="http://schemas.microsoft.com/office/drawing/2014/main" id="{FF43E7E5-A103-8D23-CAD6-DC4D004C2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53" y="1575645"/>
            <a:ext cx="4942280" cy="370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0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15"/>
    </mc:Choice>
    <mc:Fallback xmlns="">
      <p:transition spd="slow" advTm="22115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2668</TotalTime>
  <Words>553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Building Neural Maps of Motor Primitives via Self-Organization and Reinforcement Learning</vt:lpstr>
      <vt:lpstr>Project Purposes &amp; Goal Statements</vt:lpstr>
      <vt:lpstr>Abstract: Goals/Merits/Impacts</vt:lpstr>
      <vt:lpstr>User Stories</vt:lpstr>
      <vt:lpstr>Design Diagram D0</vt:lpstr>
      <vt:lpstr>Design Diagram D1</vt:lpstr>
      <vt:lpstr>Design Diagram D2</vt:lpstr>
      <vt:lpstr>Ring Layer Equations</vt:lpstr>
      <vt:lpstr>Example Output</vt:lpstr>
      <vt:lpstr>Technologies</vt:lpstr>
      <vt:lpstr>Milestones</vt:lpstr>
      <vt:lpstr>Challenges</vt:lpstr>
      <vt:lpstr>Division of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Schad, Robbie (schadra)</dc:creator>
  <cp:lastModifiedBy>Schad, Robbie (schadra)</cp:lastModifiedBy>
  <cp:revision>6</cp:revision>
  <dcterms:created xsi:type="dcterms:W3CDTF">2023-10-17T20:42:00Z</dcterms:created>
  <dcterms:modified xsi:type="dcterms:W3CDTF">2024-04-13T20:26:24Z</dcterms:modified>
</cp:coreProperties>
</file>