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FFE3A-B698-437D-BD30-206C6EF047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6E38E8-D1CF-411E-96C5-AB671F2E0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robotics researcher, I want to be able to create a robot that can doodle, following my desired behaviors, so that I can produce a robot capable of doodling as I desire. </a:t>
          </a:r>
        </a:p>
      </dgm:t>
    </dgm:pt>
    <dgm:pt modelId="{BFE7111D-FC1A-4436-8C76-8A1B2BEA14DE}" type="parTrans" cxnId="{E0FD5914-47AF-4846-9C5E-40B7645CED82}">
      <dgm:prSet/>
      <dgm:spPr/>
      <dgm:t>
        <a:bodyPr/>
        <a:lstStyle/>
        <a:p>
          <a:endParaRPr lang="en-US"/>
        </a:p>
      </dgm:t>
    </dgm:pt>
    <dgm:pt modelId="{3E11FB21-C527-4DEC-AD83-1C3A92C3E6C6}" type="sibTrans" cxnId="{E0FD5914-47AF-4846-9C5E-40B7645CED82}">
      <dgm:prSet/>
      <dgm:spPr/>
      <dgm:t>
        <a:bodyPr/>
        <a:lstStyle/>
        <a:p>
          <a:endParaRPr lang="en-US"/>
        </a:p>
      </dgm:t>
    </dgm:pt>
    <dgm:pt modelId="{D66CC895-BE07-48AD-A430-159D3030C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art professor, I want to use an AI system to doodle, so that my students can be tasked with determining which doodles are AI generated vs human generated. </a:t>
          </a:r>
        </a:p>
      </dgm:t>
    </dgm:pt>
    <dgm:pt modelId="{1B79890A-08E5-4457-833C-D32AB5D58CF3}" type="parTrans" cxnId="{9ECD1A26-DF69-49B9-908C-B9C49D8DDEFA}">
      <dgm:prSet/>
      <dgm:spPr/>
      <dgm:t>
        <a:bodyPr/>
        <a:lstStyle/>
        <a:p>
          <a:endParaRPr lang="en-US"/>
        </a:p>
      </dgm:t>
    </dgm:pt>
    <dgm:pt modelId="{0A0C16A8-0B9F-4331-A939-999BBBC98399}" type="sibTrans" cxnId="{9ECD1A26-DF69-49B9-908C-B9C49D8DDEFA}">
      <dgm:prSet/>
      <dgm:spPr/>
      <dgm:t>
        <a:bodyPr/>
        <a:lstStyle/>
        <a:p>
          <a:endParaRPr lang="en-US"/>
        </a:p>
      </dgm:t>
    </dgm:pt>
    <dgm:pt modelId="{0F68FEA0-BCBA-484D-9B57-373C7EDC4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Intelligent Systems Researcher, I want to be able to ensure that my system is able to recall specific sequences of behaviors given a specific input, so that my system can accomplish complex actions. </a:t>
          </a:r>
        </a:p>
      </dgm:t>
    </dgm:pt>
    <dgm:pt modelId="{513B41A1-C1C4-4AC7-A117-15D692B82CEF}" type="parTrans" cxnId="{F573AE3D-C404-443F-A79F-0FF6D2270C66}">
      <dgm:prSet/>
      <dgm:spPr/>
      <dgm:t>
        <a:bodyPr/>
        <a:lstStyle/>
        <a:p>
          <a:endParaRPr lang="en-US"/>
        </a:p>
      </dgm:t>
    </dgm:pt>
    <dgm:pt modelId="{479E3655-D2A9-473D-860A-ECAABCB37003}" type="sibTrans" cxnId="{F573AE3D-C404-443F-A79F-0FF6D2270C66}">
      <dgm:prSet/>
      <dgm:spPr/>
      <dgm:t>
        <a:bodyPr/>
        <a:lstStyle/>
        <a:p>
          <a:endParaRPr lang="en-US"/>
        </a:p>
      </dgm:t>
    </dgm:pt>
    <dgm:pt modelId="{EB23D1B5-AB0E-43F4-B7A2-605B20221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Intelligent Systems Researcher, I want to be able to encode sequences of behavior spatially, so that my model is much more efficient and has less parameters to learn. </a:t>
          </a:r>
        </a:p>
      </dgm:t>
    </dgm:pt>
    <dgm:pt modelId="{531734EA-6C83-41FE-9BFE-B551A6C8B3D0}" type="parTrans" cxnId="{FB5016CA-A6EF-4EE3-9DAA-86C8F0ED3DDF}">
      <dgm:prSet/>
      <dgm:spPr/>
      <dgm:t>
        <a:bodyPr/>
        <a:lstStyle/>
        <a:p>
          <a:endParaRPr lang="en-US"/>
        </a:p>
      </dgm:t>
    </dgm:pt>
    <dgm:pt modelId="{55C6646A-AD33-4F37-B190-5A8027A5D0C2}" type="sibTrans" cxnId="{FB5016CA-A6EF-4EE3-9DAA-86C8F0ED3DDF}">
      <dgm:prSet/>
      <dgm:spPr/>
      <dgm:t>
        <a:bodyPr/>
        <a:lstStyle/>
        <a:p>
          <a:endParaRPr lang="en-US"/>
        </a:p>
      </dgm:t>
    </dgm:pt>
    <dgm:pt modelId="{2EAB63CD-1017-49E7-8DC8-ACC975D9E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Intelligent Systems Researcher, I want to discover an approach to spatially encoding behavior sequences via a unique neural model so that I can build a model suited to my needs that can achieve complex behaviors</a:t>
          </a:r>
        </a:p>
      </dgm:t>
    </dgm:pt>
    <dgm:pt modelId="{064B0A09-B2A5-424C-8A5D-582229769520}" type="parTrans" cxnId="{249C5CF7-2475-4FCA-89E0-3990D5770598}">
      <dgm:prSet/>
      <dgm:spPr/>
      <dgm:t>
        <a:bodyPr/>
        <a:lstStyle/>
        <a:p>
          <a:endParaRPr lang="en-US"/>
        </a:p>
      </dgm:t>
    </dgm:pt>
    <dgm:pt modelId="{0FA89BCE-4E71-40C2-880D-2F0950673565}" type="sibTrans" cxnId="{249C5CF7-2475-4FCA-89E0-3990D5770598}">
      <dgm:prSet/>
      <dgm:spPr/>
      <dgm:t>
        <a:bodyPr/>
        <a:lstStyle/>
        <a:p>
          <a:endParaRPr lang="en-US"/>
        </a:p>
      </dgm:t>
    </dgm:pt>
    <dgm:pt modelId="{BB6AF16A-0AF0-46EB-AD89-7C0675D2A384}" type="pres">
      <dgm:prSet presAssocID="{5FBFFE3A-B698-437D-BD30-206C6EF047C6}" presName="root" presStyleCnt="0">
        <dgm:presLayoutVars>
          <dgm:dir/>
          <dgm:resizeHandles val="exact"/>
        </dgm:presLayoutVars>
      </dgm:prSet>
      <dgm:spPr/>
    </dgm:pt>
    <dgm:pt modelId="{6747AD0A-BB3B-47BF-B55A-E1C04B57B171}" type="pres">
      <dgm:prSet presAssocID="{3F6E38E8-D1CF-411E-96C5-AB671F2E06E2}" presName="compNode" presStyleCnt="0"/>
      <dgm:spPr/>
    </dgm:pt>
    <dgm:pt modelId="{B561F79E-E4A0-4C2A-B223-F773665E4565}" type="pres">
      <dgm:prSet presAssocID="{3F6E38E8-D1CF-411E-96C5-AB671F2E06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E18AED8-0FA8-4FDB-8A78-61666E3B86C7}" type="pres">
      <dgm:prSet presAssocID="{3F6E38E8-D1CF-411E-96C5-AB671F2E06E2}" presName="spaceRect" presStyleCnt="0"/>
      <dgm:spPr/>
    </dgm:pt>
    <dgm:pt modelId="{A112E33C-40B6-41BF-9D3B-C200A08E29AF}" type="pres">
      <dgm:prSet presAssocID="{3F6E38E8-D1CF-411E-96C5-AB671F2E06E2}" presName="textRect" presStyleLbl="revTx" presStyleIdx="0" presStyleCnt="5">
        <dgm:presLayoutVars>
          <dgm:chMax val="1"/>
          <dgm:chPref val="1"/>
        </dgm:presLayoutVars>
      </dgm:prSet>
      <dgm:spPr/>
    </dgm:pt>
    <dgm:pt modelId="{9D319035-0EE1-4CB9-A605-C7863957DD53}" type="pres">
      <dgm:prSet presAssocID="{3E11FB21-C527-4DEC-AD83-1C3A92C3E6C6}" presName="sibTrans" presStyleCnt="0"/>
      <dgm:spPr/>
    </dgm:pt>
    <dgm:pt modelId="{132CE9D8-58AC-4DBC-BE32-8328AE976BF6}" type="pres">
      <dgm:prSet presAssocID="{D66CC895-BE07-48AD-A430-159D3030C7AD}" presName="compNode" presStyleCnt="0"/>
      <dgm:spPr/>
    </dgm:pt>
    <dgm:pt modelId="{BC96C48D-25A5-4697-B671-ADB7C5FB3AFA}" type="pres">
      <dgm:prSet presAssocID="{D66CC895-BE07-48AD-A430-159D3030C7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9D34392-D104-4FB1-A4A0-1F9D8EBAF81B}" type="pres">
      <dgm:prSet presAssocID="{D66CC895-BE07-48AD-A430-159D3030C7AD}" presName="spaceRect" presStyleCnt="0"/>
      <dgm:spPr/>
    </dgm:pt>
    <dgm:pt modelId="{E3F5E6D0-0596-4307-94C1-2643562E61AF}" type="pres">
      <dgm:prSet presAssocID="{D66CC895-BE07-48AD-A430-159D3030C7AD}" presName="textRect" presStyleLbl="revTx" presStyleIdx="1" presStyleCnt="5">
        <dgm:presLayoutVars>
          <dgm:chMax val="1"/>
          <dgm:chPref val="1"/>
        </dgm:presLayoutVars>
      </dgm:prSet>
      <dgm:spPr/>
    </dgm:pt>
    <dgm:pt modelId="{566A9609-91B0-42A2-9C8C-25725181809F}" type="pres">
      <dgm:prSet presAssocID="{0A0C16A8-0B9F-4331-A939-999BBBC98399}" presName="sibTrans" presStyleCnt="0"/>
      <dgm:spPr/>
    </dgm:pt>
    <dgm:pt modelId="{C031B93C-283E-474E-9249-3EDE3DF56626}" type="pres">
      <dgm:prSet presAssocID="{0F68FEA0-BCBA-484D-9B57-373C7EDC4932}" presName="compNode" presStyleCnt="0"/>
      <dgm:spPr/>
    </dgm:pt>
    <dgm:pt modelId="{F2D9A477-4FE3-4330-B080-FA61275B1C89}" type="pres">
      <dgm:prSet presAssocID="{0F68FEA0-BCBA-484D-9B57-373C7EDC49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EBD386-490E-4D44-834B-9C35EA3D392F}" type="pres">
      <dgm:prSet presAssocID="{0F68FEA0-BCBA-484D-9B57-373C7EDC4932}" presName="spaceRect" presStyleCnt="0"/>
      <dgm:spPr/>
    </dgm:pt>
    <dgm:pt modelId="{6B62D51F-5B0A-428F-A195-68884887F9FF}" type="pres">
      <dgm:prSet presAssocID="{0F68FEA0-BCBA-484D-9B57-373C7EDC4932}" presName="textRect" presStyleLbl="revTx" presStyleIdx="2" presStyleCnt="5">
        <dgm:presLayoutVars>
          <dgm:chMax val="1"/>
          <dgm:chPref val="1"/>
        </dgm:presLayoutVars>
      </dgm:prSet>
      <dgm:spPr/>
    </dgm:pt>
    <dgm:pt modelId="{6DBF6F99-48A7-4655-B032-A8223B4ABDCA}" type="pres">
      <dgm:prSet presAssocID="{479E3655-D2A9-473D-860A-ECAABCB37003}" presName="sibTrans" presStyleCnt="0"/>
      <dgm:spPr/>
    </dgm:pt>
    <dgm:pt modelId="{4C8DF88D-18B6-4D87-8FDD-2DE968D0DE20}" type="pres">
      <dgm:prSet presAssocID="{EB23D1B5-AB0E-43F4-B7A2-605B20221EA6}" presName="compNode" presStyleCnt="0"/>
      <dgm:spPr/>
    </dgm:pt>
    <dgm:pt modelId="{CF0062D5-4019-4918-8DF1-C82B1A9C9FAA}" type="pres">
      <dgm:prSet presAssocID="{EB23D1B5-AB0E-43F4-B7A2-605B20221E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844BEC-C56E-4418-A66C-EAB0BA1468EB}" type="pres">
      <dgm:prSet presAssocID="{EB23D1B5-AB0E-43F4-B7A2-605B20221EA6}" presName="spaceRect" presStyleCnt="0"/>
      <dgm:spPr/>
    </dgm:pt>
    <dgm:pt modelId="{AA45D880-1CE8-46E7-92F4-9817C9EBF9B1}" type="pres">
      <dgm:prSet presAssocID="{EB23D1B5-AB0E-43F4-B7A2-605B20221EA6}" presName="textRect" presStyleLbl="revTx" presStyleIdx="3" presStyleCnt="5">
        <dgm:presLayoutVars>
          <dgm:chMax val="1"/>
          <dgm:chPref val="1"/>
        </dgm:presLayoutVars>
      </dgm:prSet>
      <dgm:spPr/>
    </dgm:pt>
    <dgm:pt modelId="{61A6ECD3-F761-4AF2-99F4-821286C2105D}" type="pres">
      <dgm:prSet presAssocID="{55C6646A-AD33-4F37-B190-5A8027A5D0C2}" presName="sibTrans" presStyleCnt="0"/>
      <dgm:spPr/>
    </dgm:pt>
    <dgm:pt modelId="{C44D2F15-CD9F-497D-9719-D41EBF9069EE}" type="pres">
      <dgm:prSet presAssocID="{2EAB63CD-1017-49E7-8DC8-ACC975D9ED7D}" presName="compNode" presStyleCnt="0"/>
      <dgm:spPr/>
    </dgm:pt>
    <dgm:pt modelId="{C4058839-BD24-4A1A-9E17-884D5C4959AA}" type="pres">
      <dgm:prSet presAssocID="{2EAB63CD-1017-49E7-8DC8-ACC975D9ED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C618258-8151-4B08-BBEC-58CE949B4569}" type="pres">
      <dgm:prSet presAssocID="{2EAB63CD-1017-49E7-8DC8-ACC975D9ED7D}" presName="spaceRect" presStyleCnt="0"/>
      <dgm:spPr/>
    </dgm:pt>
    <dgm:pt modelId="{C5A94BA8-9508-4107-984B-DC1BBC0246BD}" type="pres">
      <dgm:prSet presAssocID="{2EAB63CD-1017-49E7-8DC8-ACC975D9ED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0FD5914-47AF-4846-9C5E-40B7645CED82}" srcId="{5FBFFE3A-B698-437D-BD30-206C6EF047C6}" destId="{3F6E38E8-D1CF-411E-96C5-AB671F2E06E2}" srcOrd="0" destOrd="0" parTransId="{BFE7111D-FC1A-4436-8C76-8A1B2BEA14DE}" sibTransId="{3E11FB21-C527-4DEC-AD83-1C3A92C3E6C6}"/>
    <dgm:cxn modelId="{9ECD1A26-DF69-49B9-908C-B9C49D8DDEFA}" srcId="{5FBFFE3A-B698-437D-BD30-206C6EF047C6}" destId="{D66CC895-BE07-48AD-A430-159D3030C7AD}" srcOrd="1" destOrd="0" parTransId="{1B79890A-08E5-4457-833C-D32AB5D58CF3}" sibTransId="{0A0C16A8-0B9F-4331-A939-999BBBC98399}"/>
    <dgm:cxn modelId="{F573AE3D-C404-443F-A79F-0FF6D2270C66}" srcId="{5FBFFE3A-B698-437D-BD30-206C6EF047C6}" destId="{0F68FEA0-BCBA-484D-9B57-373C7EDC4932}" srcOrd="2" destOrd="0" parTransId="{513B41A1-C1C4-4AC7-A117-15D692B82CEF}" sibTransId="{479E3655-D2A9-473D-860A-ECAABCB37003}"/>
    <dgm:cxn modelId="{AD0A167D-E820-4BDD-B841-B90B8512FB16}" type="presOf" srcId="{EB23D1B5-AB0E-43F4-B7A2-605B20221EA6}" destId="{AA45D880-1CE8-46E7-92F4-9817C9EBF9B1}" srcOrd="0" destOrd="0" presId="urn:microsoft.com/office/officeart/2018/2/layout/IconLabelList"/>
    <dgm:cxn modelId="{4B412DBF-40D9-4EF8-B35B-741B6E05CA28}" type="presOf" srcId="{3F6E38E8-D1CF-411E-96C5-AB671F2E06E2}" destId="{A112E33C-40B6-41BF-9D3B-C200A08E29AF}" srcOrd="0" destOrd="0" presId="urn:microsoft.com/office/officeart/2018/2/layout/IconLabelList"/>
    <dgm:cxn modelId="{FB5016CA-A6EF-4EE3-9DAA-86C8F0ED3DDF}" srcId="{5FBFFE3A-B698-437D-BD30-206C6EF047C6}" destId="{EB23D1B5-AB0E-43F4-B7A2-605B20221EA6}" srcOrd="3" destOrd="0" parTransId="{531734EA-6C83-41FE-9BFE-B551A6C8B3D0}" sibTransId="{55C6646A-AD33-4F37-B190-5A8027A5D0C2}"/>
    <dgm:cxn modelId="{F61CB9CB-2AA8-4AF8-A115-B4BBF175A108}" type="presOf" srcId="{D66CC895-BE07-48AD-A430-159D3030C7AD}" destId="{E3F5E6D0-0596-4307-94C1-2643562E61AF}" srcOrd="0" destOrd="0" presId="urn:microsoft.com/office/officeart/2018/2/layout/IconLabelList"/>
    <dgm:cxn modelId="{A71B3DD1-E867-41F0-BDEA-D0EE422AD84D}" type="presOf" srcId="{5FBFFE3A-B698-437D-BD30-206C6EF047C6}" destId="{BB6AF16A-0AF0-46EB-AD89-7C0675D2A384}" srcOrd="0" destOrd="0" presId="urn:microsoft.com/office/officeart/2018/2/layout/IconLabelList"/>
    <dgm:cxn modelId="{9FA98CD7-B876-48CD-AA5A-F2708F7BB8EF}" type="presOf" srcId="{0F68FEA0-BCBA-484D-9B57-373C7EDC4932}" destId="{6B62D51F-5B0A-428F-A195-68884887F9FF}" srcOrd="0" destOrd="0" presId="urn:microsoft.com/office/officeart/2018/2/layout/IconLabelList"/>
    <dgm:cxn modelId="{047C4AF0-01BD-457C-8CB4-1280284582D0}" type="presOf" srcId="{2EAB63CD-1017-49E7-8DC8-ACC975D9ED7D}" destId="{C5A94BA8-9508-4107-984B-DC1BBC0246BD}" srcOrd="0" destOrd="0" presId="urn:microsoft.com/office/officeart/2018/2/layout/IconLabelList"/>
    <dgm:cxn modelId="{249C5CF7-2475-4FCA-89E0-3990D5770598}" srcId="{5FBFFE3A-B698-437D-BD30-206C6EF047C6}" destId="{2EAB63CD-1017-49E7-8DC8-ACC975D9ED7D}" srcOrd="4" destOrd="0" parTransId="{064B0A09-B2A5-424C-8A5D-582229769520}" sibTransId="{0FA89BCE-4E71-40C2-880D-2F0950673565}"/>
    <dgm:cxn modelId="{243C4887-6610-4B9F-89D9-817AB89B9ACC}" type="presParOf" srcId="{BB6AF16A-0AF0-46EB-AD89-7C0675D2A384}" destId="{6747AD0A-BB3B-47BF-B55A-E1C04B57B171}" srcOrd="0" destOrd="0" presId="urn:microsoft.com/office/officeart/2018/2/layout/IconLabelList"/>
    <dgm:cxn modelId="{49E2F43E-6EDE-4E49-86D2-321C15DD19D0}" type="presParOf" srcId="{6747AD0A-BB3B-47BF-B55A-E1C04B57B171}" destId="{B561F79E-E4A0-4C2A-B223-F773665E4565}" srcOrd="0" destOrd="0" presId="urn:microsoft.com/office/officeart/2018/2/layout/IconLabelList"/>
    <dgm:cxn modelId="{AEAD6EF6-61BF-4BFF-949A-7184557443A2}" type="presParOf" srcId="{6747AD0A-BB3B-47BF-B55A-E1C04B57B171}" destId="{3E18AED8-0FA8-4FDB-8A78-61666E3B86C7}" srcOrd="1" destOrd="0" presId="urn:microsoft.com/office/officeart/2018/2/layout/IconLabelList"/>
    <dgm:cxn modelId="{BB547AD6-B9C1-436D-9A5A-1F542BDACF93}" type="presParOf" srcId="{6747AD0A-BB3B-47BF-B55A-E1C04B57B171}" destId="{A112E33C-40B6-41BF-9D3B-C200A08E29AF}" srcOrd="2" destOrd="0" presId="urn:microsoft.com/office/officeart/2018/2/layout/IconLabelList"/>
    <dgm:cxn modelId="{E6A7CA39-F167-4CE2-9406-115FB9C86CC0}" type="presParOf" srcId="{BB6AF16A-0AF0-46EB-AD89-7C0675D2A384}" destId="{9D319035-0EE1-4CB9-A605-C7863957DD53}" srcOrd="1" destOrd="0" presId="urn:microsoft.com/office/officeart/2018/2/layout/IconLabelList"/>
    <dgm:cxn modelId="{DC68B8D5-BE5A-40C2-92C2-6BBD485BF077}" type="presParOf" srcId="{BB6AF16A-0AF0-46EB-AD89-7C0675D2A384}" destId="{132CE9D8-58AC-4DBC-BE32-8328AE976BF6}" srcOrd="2" destOrd="0" presId="urn:microsoft.com/office/officeart/2018/2/layout/IconLabelList"/>
    <dgm:cxn modelId="{B9B2385C-204B-486A-9F33-9AC460F5E13B}" type="presParOf" srcId="{132CE9D8-58AC-4DBC-BE32-8328AE976BF6}" destId="{BC96C48D-25A5-4697-B671-ADB7C5FB3AFA}" srcOrd="0" destOrd="0" presId="urn:microsoft.com/office/officeart/2018/2/layout/IconLabelList"/>
    <dgm:cxn modelId="{6C7A88BC-6BFB-454D-8037-F63025AEB100}" type="presParOf" srcId="{132CE9D8-58AC-4DBC-BE32-8328AE976BF6}" destId="{09D34392-D104-4FB1-A4A0-1F9D8EBAF81B}" srcOrd="1" destOrd="0" presId="urn:microsoft.com/office/officeart/2018/2/layout/IconLabelList"/>
    <dgm:cxn modelId="{EF8B2C2E-DC6F-498A-81BE-00EC77E60834}" type="presParOf" srcId="{132CE9D8-58AC-4DBC-BE32-8328AE976BF6}" destId="{E3F5E6D0-0596-4307-94C1-2643562E61AF}" srcOrd="2" destOrd="0" presId="urn:microsoft.com/office/officeart/2018/2/layout/IconLabelList"/>
    <dgm:cxn modelId="{BC660A50-8A0D-4562-9A94-9C457D7B9D58}" type="presParOf" srcId="{BB6AF16A-0AF0-46EB-AD89-7C0675D2A384}" destId="{566A9609-91B0-42A2-9C8C-25725181809F}" srcOrd="3" destOrd="0" presId="urn:microsoft.com/office/officeart/2018/2/layout/IconLabelList"/>
    <dgm:cxn modelId="{8C2CE3BD-FC49-4E87-B4E7-FAB353449094}" type="presParOf" srcId="{BB6AF16A-0AF0-46EB-AD89-7C0675D2A384}" destId="{C031B93C-283E-474E-9249-3EDE3DF56626}" srcOrd="4" destOrd="0" presId="urn:microsoft.com/office/officeart/2018/2/layout/IconLabelList"/>
    <dgm:cxn modelId="{91CA809C-201F-4CA1-8AC3-F6C5E4EFA2A2}" type="presParOf" srcId="{C031B93C-283E-474E-9249-3EDE3DF56626}" destId="{F2D9A477-4FE3-4330-B080-FA61275B1C89}" srcOrd="0" destOrd="0" presId="urn:microsoft.com/office/officeart/2018/2/layout/IconLabelList"/>
    <dgm:cxn modelId="{DFB54D75-6F77-422D-943A-7807C340F8B6}" type="presParOf" srcId="{C031B93C-283E-474E-9249-3EDE3DF56626}" destId="{FAEBD386-490E-4D44-834B-9C35EA3D392F}" srcOrd="1" destOrd="0" presId="urn:microsoft.com/office/officeart/2018/2/layout/IconLabelList"/>
    <dgm:cxn modelId="{964AA23A-22A7-4B09-AD5F-E7D62517E946}" type="presParOf" srcId="{C031B93C-283E-474E-9249-3EDE3DF56626}" destId="{6B62D51F-5B0A-428F-A195-68884887F9FF}" srcOrd="2" destOrd="0" presId="urn:microsoft.com/office/officeart/2018/2/layout/IconLabelList"/>
    <dgm:cxn modelId="{3ABF84A6-1052-450D-B5E5-56B331DEE16A}" type="presParOf" srcId="{BB6AF16A-0AF0-46EB-AD89-7C0675D2A384}" destId="{6DBF6F99-48A7-4655-B032-A8223B4ABDCA}" srcOrd="5" destOrd="0" presId="urn:microsoft.com/office/officeart/2018/2/layout/IconLabelList"/>
    <dgm:cxn modelId="{38AB3105-1738-48EC-B04F-81584A8D26A2}" type="presParOf" srcId="{BB6AF16A-0AF0-46EB-AD89-7C0675D2A384}" destId="{4C8DF88D-18B6-4D87-8FDD-2DE968D0DE20}" srcOrd="6" destOrd="0" presId="urn:microsoft.com/office/officeart/2018/2/layout/IconLabelList"/>
    <dgm:cxn modelId="{D3BBA9C8-4FE1-456A-9C5A-2BEC245A924F}" type="presParOf" srcId="{4C8DF88D-18B6-4D87-8FDD-2DE968D0DE20}" destId="{CF0062D5-4019-4918-8DF1-C82B1A9C9FAA}" srcOrd="0" destOrd="0" presId="urn:microsoft.com/office/officeart/2018/2/layout/IconLabelList"/>
    <dgm:cxn modelId="{1D14CF28-5215-427A-B267-A00917B000BF}" type="presParOf" srcId="{4C8DF88D-18B6-4D87-8FDD-2DE968D0DE20}" destId="{3E844BEC-C56E-4418-A66C-EAB0BA1468EB}" srcOrd="1" destOrd="0" presId="urn:microsoft.com/office/officeart/2018/2/layout/IconLabelList"/>
    <dgm:cxn modelId="{B021FC52-213E-4257-8162-B5FE174EE6C8}" type="presParOf" srcId="{4C8DF88D-18B6-4D87-8FDD-2DE968D0DE20}" destId="{AA45D880-1CE8-46E7-92F4-9817C9EBF9B1}" srcOrd="2" destOrd="0" presId="urn:microsoft.com/office/officeart/2018/2/layout/IconLabelList"/>
    <dgm:cxn modelId="{DA03B050-8D7A-4063-B077-52D3390A407B}" type="presParOf" srcId="{BB6AF16A-0AF0-46EB-AD89-7C0675D2A384}" destId="{61A6ECD3-F761-4AF2-99F4-821286C2105D}" srcOrd="7" destOrd="0" presId="urn:microsoft.com/office/officeart/2018/2/layout/IconLabelList"/>
    <dgm:cxn modelId="{ED4C0D03-CDD1-4D40-B724-6480D9F717C8}" type="presParOf" srcId="{BB6AF16A-0AF0-46EB-AD89-7C0675D2A384}" destId="{C44D2F15-CD9F-497D-9719-D41EBF9069EE}" srcOrd="8" destOrd="0" presId="urn:microsoft.com/office/officeart/2018/2/layout/IconLabelList"/>
    <dgm:cxn modelId="{630151BD-EF10-4345-BB5A-918FDBB6912E}" type="presParOf" srcId="{C44D2F15-CD9F-497D-9719-D41EBF9069EE}" destId="{C4058839-BD24-4A1A-9E17-884D5C4959AA}" srcOrd="0" destOrd="0" presId="urn:microsoft.com/office/officeart/2018/2/layout/IconLabelList"/>
    <dgm:cxn modelId="{046EC9A2-3FAD-4DDE-B080-1F419424D72C}" type="presParOf" srcId="{C44D2F15-CD9F-497D-9719-D41EBF9069EE}" destId="{3C618258-8151-4B08-BBEC-58CE949B4569}" srcOrd="1" destOrd="0" presId="urn:microsoft.com/office/officeart/2018/2/layout/IconLabelList"/>
    <dgm:cxn modelId="{F5497CC6-6C91-452F-931A-EE5ECD93831C}" type="presParOf" srcId="{C44D2F15-CD9F-497D-9719-D41EBF9069EE}" destId="{C5A94BA8-9508-4107-984B-DC1BBC0246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806954-051E-4909-BA35-B8CBB293082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CE432-FC90-4291-81DD-B883571C53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Economic:</a:t>
          </a:r>
        </a:p>
      </dgm:t>
    </dgm:pt>
    <dgm:pt modelId="{09709AA5-BFCE-4561-982C-EE3BCFB4A85A}" type="parTrans" cxnId="{8864AD6D-2DDD-4259-8162-457E800F8BB2}">
      <dgm:prSet/>
      <dgm:spPr/>
      <dgm:t>
        <a:bodyPr/>
        <a:lstStyle/>
        <a:p>
          <a:endParaRPr lang="en-US"/>
        </a:p>
      </dgm:t>
    </dgm:pt>
    <dgm:pt modelId="{12D9288F-E44B-478A-B57C-54A790E207CD}" type="sibTrans" cxnId="{8864AD6D-2DDD-4259-8162-457E800F8BB2}">
      <dgm:prSet/>
      <dgm:spPr/>
      <dgm:t>
        <a:bodyPr/>
        <a:lstStyle/>
        <a:p>
          <a:endParaRPr lang="en-US"/>
        </a:p>
      </dgm:t>
    </dgm:pt>
    <dgm:pt modelId="{04E45B30-4675-4B18-891F-91B6690CF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of training model</a:t>
          </a:r>
        </a:p>
      </dgm:t>
    </dgm:pt>
    <dgm:pt modelId="{BA8A9D14-F3B0-4F38-A319-169E0A452945}" type="parTrans" cxnId="{43DDA3E7-F192-4308-8040-153341626958}">
      <dgm:prSet/>
      <dgm:spPr/>
      <dgm:t>
        <a:bodyPr/>
        <a:lstStyle/>
        <a:p>
          <a:endParaRPr lang="en-US"/>
        </a:p>
      </dgm:t>
    </dgm:pt>
    <dgm:pt modelId="{DA0CAD24-3B15-40DC-B42B-27DC3CFE3809}" type="sibTrans" cxnId="{43DDA3E7-F192-4308-8040-153341626958}">
      <dgm:prSet/>
      <dgm:spPr/>
      <dgm:t>
        <a:bodyPr/>
        <a:lstStyle/>
        <a:p>
          <a:endParaRPr lang="en-US"/>
        </a:p>
      </dgm:t>
    </dgm:pt>
    <dgm:pt modelId="{1B1816A5-A730-49E2-AEDE-AF526D3B4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Processing power/time resources</a:t>
          </a:r>
        </a:p>
      </dgm:t>
    </dgm:pt>
    <dgm:pt modelId="{F6C18E82-5B1C-4E15-A3CE-C77D34838494}" type="parTrans" cxnId="{78D70437-96E9-4AF3-B166-779CB02329BE}">
      <dgm:prSet/>
      <dgm:spPr/>
      <dgm:t>
        <a:bodyPr/>
        <a:lstStyle/>
        <a:p>
          <a:endParaRPr lang="en-US"/>
        </a:p>
      </dgm:t>
    </dgm:pt>
    <dgm:pt modelId="{FFE2ABC3-C3D1-4A1E-9CEC-F7DEE0B66116}" type="sibTrans" cxnId="{78D70437-96E9-4AF3-B166-779CB02329BE}">
      <dgm:prSet/>
      <dgm:spPr/>
      <dgm:t>
        <a:bodyPr/>
        <a:lstStyle/>
        <a:p>
          <a:endParaRPr lang="en-US"/>
        </a:p>
      </dgm:t>
    </dgm:pt>
    <dgm:pt modelId="{E0239370-9FDC-4E77-9393-A60F0F7F76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Security:</a:t>
          </a:r>
        </a:p>
      </dgm:t>
    </dgm:pt>
    <dgm:pt modelId="{B8DB73A6-C332-4830-AE93-3BC96AD22996}" type="parTrans" cxnId="{C26675C3-741C-4B3D-AFB6-2F7F735DD92A}">
      <dgm:prSet/>
      <dgm:spPr/>
      <dgm:t>
        <a:bodyPr/>
        <a:lstStyle/>
        <a:p>
          <a:endParaRPr lang="en-US"/>
        </a:p>
      </dgm:t>
    </dgm:pt>
    <dgm:pt modelId="{3CE9EEC0-63A1-46BF-8776-3D5DD42D55DB}" type="sibTrans" cxnId="{C26675C3-741C-4B3D-AFB6-2F7F735DD92A}">
      <dgm:prSet/>
      <dgm:spPr/>
      <dgm:t>
        <a:bodyPr/>
        <a:lstStyle/>
        <a:p>
          <a:endParaRPr lang="en-US"/>
        </a:p>
      </dgm:t>
    </dgm:pt>
    <dgm:pt modelId="{A0383B93-FA2B-4930-A9DA-9B64E200B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Codebase must be secure and safe</a:t>
          </a:r>
        </a:p>
      </dgm:t>
    </dgm:pt>
    <dgm:pt modelId="{639471F3-9001-412F-B354-A232134C8296}" type="parTrans" cxnId="{974D6062-F8EB-4186-88CD-EA68808A39F0}">
      <dgm:prSet/>
      <dgm:spPr/>
      <dgm:t>
        <a:bodyPr/>
        <a:lstStyle/>
        <a:p>
          <a:endParaRPr lang="en-US"/>
        </a:p>
      </dgm:t>
    </dgm:pt>
    <dgm:pt modelId="{4FC62255-1DE6-476E-9806-263660E43C87}" type="sibTrans" cxnId="{974D6062-F8EB-4186-88CD-EA68808A39F0}">
      <dgm:prSet/>
      <dgm:spPr/>
      <dgm:t>
        <a:bodyPr/>
        <a:lstStyle/>
        <a:p>
          <a:endParaRPr lang="en-US"/>
        </a:p>
      </dgm:t>
    </dgm:pt>
    <dgm:pt modelId="{79E2988C-0A50-4058-9535-8242B37FF9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Ethical:</a:t>
          </a:r>
        </a:p>
      </dgm:t>
    </dgm:pt>
    <dgm:pt modelId="{D7391852-C6D4-482F-80EF-CB79CFC0BFF5}" type="parTrans" cxnId="{9A9E78B3-86B8-4139-B65D-0107B87174B2}">
      <dgm:prSet/>
      <dgm:spPr/>
      <dgm:t>
        <a:bodyPr/>
        <a:lstStyle/>
        <a:p>
          <a:endParaRPr lang="en-US"/>
        </a:p>
      </dgm:t>
    </dgm:pt>
    <dgm:pt modelId="{C3015B47-BF64-47DB-AAA9-D87F8B75B220}" type="sibTrans" cxnId="{9A9E78B3-86B8-4139-B65D-0107B87174B2}">
      <dgm:prSet/>
      <dgm:spPr/>
      <dgm:t>
        <a:bodyPr/>
        <a:lstStyle/>
        <a:p>
          <a:endParaRPr lang="en-US"/>
        </a:p>
      </dgm:t>
    </dgm:pt>
    <dgm:pt modelId="{A8B103C0-B17F-4EBD-B8DF-ACFD8C377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view AI as “scary” and “potentially damaging”</a:t>
          </a:r>
        </a:p>
      </dgm:t>
    </dgm:pt>
    <dgm:pt modelId="{204A5557-09DE-41F5-8B8C-269595F3B5DA}" type="parTrans" cxnId="{59EE2E09-17CB-474C-B12D-598F4AE86A77}">
      <dgm:prSet/>
      <dgm:spPr/>
      <dgm:t>
        <a:bodyPr/>
        <a:lstStyle/>
        <a:p>
          <a:endParaRPr lang="en-US"/>
        </a:p>
      </dgm:t>
    </dgm:pt>
    <dgm:pt modelId="{009998DB-845E-458B-8BF7-2FCAA0895990}" type="sibTrans" cxnId="{59EE2E09-17CB-474C-B12D-598F4AE86A77}">
      <dgm:prSet/>
      <dgm:spPr/>
      <dgm:t>
        <a:bodyPr/>
        <a:lstStyle/>
        <a:p>
          <a:endParaRPr lang="en-US"/>
        </a:p>
      </dgm:t>
    </dgm:pt>
    <dgm:pt modelId="{2D1162DD-7DFB-4CB0-B532-44DA50F2C5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industry can be seen as ethically questionable</a:t>
          </a:r>
        </a:p>
      </dgm:t>
    </dgm:pt>
    <dgm:pt modelId="{ECB12886-6495-4F3D-8ACD-9F10A8FBC7B1}" type="parTrans" cxnId="{8B0D6AFD-3703-4E1F-9530-07BF8F54D9C0}">
      <dgm:prSet/>
      <dgm:spPr/>
      <dgm:t>
        <a:bodyPr/>
        <a:lstStyle/>
        <a:p>
          <a:endParaRPr lang="en-US"/>
        </a:p>
      </dgm:t>
    </dgm:pt>
    <dgm:pt modelId="{81A05517-DACD-41A6-8A59-0B650C1243B6}" type="sibTrans" cxnId="{8B0D6AFD-3703-4E1F-9530-07BF8F54D9C0}">
      <dgm:prSet/>
      <dgm:spPr/>
      <dgm:t>
        <a:bodyPr/>
        <a:lstStyle/>
        <a:p>
          <a:endParaRPr lang="en-US"/>
        </a:p>
      </dgm:t>
    </dgm:pt>
    <dgm:pt modelId="{5F7BA5AC-00FF-4440-B2F6-F270B2FC65C5}" type="pres">
      <dgm:prSet presAssocID="{B0806954-051E-4909-BA35-B8CBB2930821}" presName="root" presStyleCnt="0">
        <dgm:presLayoutVars>
          <dgm:dir/>
          <dgm:resizeHandles val="exact"/>
        </dgm:presLayoutVars>
      </dgm:prSet>
      <dgm:spPr/>
    </dgm:pt>
    <dgm:pt modelId="{0CD5C64A-36C4-4FE9-947B-D272909C80C5}" type="pres">
      <dgm:prSet presAssocID="{1C1CE432-FC90-4291-81DD-B883571C53C9}" presName="compNode" presStyleCnt="0"/>
      <dgm:spPr/>
    </dgm:pt>
    <dgm:pt modelId="{1EE119A8-3FB0-473D-B40A-029BD9340B51}" type="pres">
      <dgm:prSet presAssocID="{1C1CE432-FC90-4291-81DD-B883571C53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F9C2521-BFF1-4925-B749-FD53F89571CD}" type="pres">
      <dgm:prSet presAssocID="{1C1CE432-FC90-4291-81DD-B883571C53C9}" presName="iconSpace" presStyleCnt="0"/>
      <dgm:spPr/>
    </dgm:pt>
    <dgm:pt modelId="{265D237E-6C5E-487C-BCAA-6131C6DDA45B}" type="pres">
      <dgm:prSet presAssocID="{1C1CE432-FC90-4291-81DD-B883571C53C9}" presName="parTx" presStyleLbl="revTx" presStyleIdx="0" presStyleCnt="6">
        <dgm:presLayoutVars>
          <dgm:chMax val="0"/>
          <dgm:chPref val="0"/>
        </dgm:presLayoutVars>
      </dgm:prSet>
      <dgm:spPr/>
    </dgm:pt>
    <dgm:pt modelId="{57E3B0B0-C460-4B55-9F7E-5004C38ABF3B}" type="pres">
      <dgm:prSet presAssocID="{1C1CE432-FC90-4291-81DD-B883571C53C9}" presName="txSpace" presStyleCnt="0"/>
      <dgm:spPr/>
    </dgm:pt>
    <dgm:pt modelId="{6521607F-9586-44E3-9E93-9BAD134FB23D}" type="pres">
      <dgm:prSet presAssocID="{1C1CE432-FC90-4291-81DD-B883571C53C9}" presName="desTx" presStyleLbl="revTx" presStyleIdx="1" presStyleCnt="6">
        <dgm:presLayoutVars/>
      </dgm:prSet>
      <dgm:spPr/>
    </dgm:pt>
    <dgm:pt modelId="{46D786A1-C77E-4B9B-84E0-D779C5A6EF06}" type="pres">
      <dgm:prSet presAssocID="{12D9288F-E44B-478A-B57C-54A790E207CD}" presName="sibTrans" presStyleCnt="0"/>
      <dgm:spPr/>
    </dgm:pt>
    <dgm:pt modelId="{2B3A2293-3CDB-420C-808E-A22A43B1858A}" type="pres">
      <dgm:prSet presAssocID="{E0239370-9FDC-4E77-9393-A60F0F7F76F1}" presName="compNode" presStyleCnt="0"/>
      <dgm:spPr/>
    </dgm:pt>
    <dgm:pt modelId="{6ABFA030-5E8A-4D23-B645-14667EE4CF72}" type="pres">
      <dgm:prSet presAssocID="{E0239370-9FDC-4E77-9393-A60F0F7F76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7B5B906-90FA-43ED-9DE7-9351288C22D6}" type="pres">
      <dgm:prSet presAssocID="{E0239370-9FDC-4E77-9393-A60F0F7F76F1}" presName="iconSpace" presStyleCnt="0"/>
      <dgm:spPr/>
    </dgm:pt>
    <dgm:pt modelId="{FCB21E6E-D3BE-41C4-84A6-5C1637A586D1}" type="pres">
      <dgm:prSet presAssocID="{E0239370-9FDC-4E77-9393-A60F0F7F76F1}" presName="parTx" presStyleLbl="revTx" presStyleIdx="2" presStyleCnt="6">
        <dgm:presLayoutVars>
          <dgm:chMax val="0"/>
          <dgm:chPref val="0"/>
        </dgm:presLayoutVars>
      </dgm:prSet>
      <dgm:spPr/>
    </dgm:pt>
    <dgm:pt modelId="{DB640122-DF9F-49B0-A802-4145509A4900}" type="pres">
      <dgm:prSet presAssocID="{E0239370-9FDC-4E77-9393-A60F0F7F76F1}" presName="txSpace" presStyleCnt="0"/>
      <dgm:spPr/>
    </dgm:pt>
    <dgm:pt modelId="{144852BF-AA7A-418B-88F3-533F7E4BC5CB}" type="pres">
      <dgm:prSet presAssocID="{E0239370-9FDC-4E77-9393-A60F0F7F76F1}" presName="desTx" presStyleLbl="revTx" presStyleIdx="3" presStyleCnt="6">
        <dgm:presLayoutVars/>
      </dgm:prSet>
      <dgm:spPr/>
    </dgm:pt>
    <dgm:pt modelId="{AB3441BF-24AF-4D37-AE16-E8ED0CC8747C}" type="pres">
      <dgm:prSet presAssocID="{3CE9EEC0-63A1-46BF-8776-3D5DD42D55DB}" presName="sibTrans" presStyleCnt="0"/>
      <dgm:spPr/>
    </dgm:pt>
    <dgm:pt modelId="{0A4C187B-0BE2-49C8-BD47-2A715CC8B1C4}" type="pres">
      <dgm:prSet presAssocID="{79E2988C-0A50-4058-9535-8242B37FF9D2}" presName="compNode" presStyleCnt="0"/>
      <dgm:spPr/>
    </dgm:pt>
    <dgm:pt modelId="{E717DB7A-132F-41BD-8E91-42D7BDAC792D}" type="pres">
      <dgm:prSet presAssocID="{79E2988C-0A50-4058-9535-8242B37FF9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BF91687-AE8E-4452-B32A-167F14E7EA4F}" type="pres">
      <dgm:prSet presAssocID="{79E2988C-0A50-4058-9535-8242B37FF9D2}" presName="iconSpace" presStyleCnt="0"/>
      <dgm:spPr/>
    </dgm:pt>
    <dgm:pt modelId="{5E0E1502-6D62-4EEC-831F-5DD8CAEC1E34}" type="pres">
      <dgm:prSet presAssocID="{79E2988C-0A50-4058-9535-8242B37FF9D2}" presName="parTx" presStyleLbl="revTx" presStyleIdx="4" presStyleCnt="6">
        <dgm:presLayoutVars>
          <dgm:chMax val="0"/>
          <dgm:chPref val="0"/>
        </dgm:presLayoutVars>
      </dgm:prSet>
      <dgm:spPr/>
    </dgm:pt>
    <dgm:pt modelId="{69BC5ADE-4B01-4A59-80EC-0B7FA2659E18}" type="pres">
      <dgm:prSet presAssocID="{79E2988C-0A50-4058-9535-8242B37FF9D2}" presName="txSpace" presStyleCnt="0"/>
      <dgm:spPr/>
    </dgm:pt>
    <dgm:pt modelId="{448D5F35-90CD-44F2-992E-E28CB514CE6E}" type="pres">
      <dgm:prSet presAssocID="{79E2988C-0A50-4058-9535-8242B37FF9D2}" presName="desTx" presStyleLbl="revTx" presStyleIdx="5" presStyleCnt="6">
        <dgm:presLayoutVars/>
      </dgm:prSet>
      <dgm:spPr/>
    </dgm:pt>
  </dgm:ptLst>
  <dgm:cxnLst>
    <dgm:cxn modelId="{AA605803-464D-43CC-ABAF-60AA0AB64777}" type="presOf" srcId="{04E45B30-4675-4B18-891F-91B6690CF6F3}" destId="{6521607F-9586-44E3-9E93-9BAD134FB23D}" srcOrd="0" destOrd="0" presId="urn:microsoft.com/office/officeart/2018/2/layout/IconLabelDescriptionList"/>
    <dgm:cxn modelId="{59EE2E09-17CB-474C-B12D-598F4AE86A77}" srcId="{79E2988C-0A50-4058-9535-8242B37FF9D2}" destId="{A8B103C0-B17F-4EBD-B8DF-ACFD8C3774FA}" srcOrd="0" destOrd="0" parTransId="{204A5557-09DE-41F5-8B8C-269595F3B5DA}" sibTransId="{009998DB-845E-458B-8BF7-2FCAA0895990}"/>
    <dgm:cxn modelId="{78D70437-96E9-4AF3-B166-779CB02329BE}" srcId="{1C1CE432-FC90-4291-81DD-B883571C53C9}" destId="{1B1816A5-A730-49E2-AEDE-AF526D3B43FA}" srcOrd="1" destOrd="0" parTransId="{F6C18E82-5B1C-4E15-A3CE-C77D34838494}" sibTransId="{FFE2ABC3-C3D1-4A1E-9CEC-F7DEE0B66116}"/>
    <dgm:cxn modelId="{9E14083D-A7E8-4011-96A3-363DDCF9F85E}" type="presOf" srcId="{B0806954-051E-4909-BA35-B8CBB2930821}" destId="{5F7BA5AC-00FF-4440-B2F6-F270B2FC65C5}" srcOrd="0" destOrd="0" presId="urn:microsoft.com/office/officeart/2018/2/layout/IconLabelDescriptionList"/>
    <dgm:cxn modelId="{04412C3E-0F55-4CFE-BC8E-0D735755FAE6}" type="presOf" srcId="{A8B103C0-B17F-4EBD-B8DF-ACFD8C3774FA}" destId="{448D5F35-90CD-44F2-992E-E28CB514CE6E}" srcOrd="0" destOrd="0" presId="urn:microsoft.com/office/officeart/2018/2/layout/IconLabelDescriptionList"/>
    <dgm:cxn modelId="{974D6062-F8EB-4186-88CD-EA68808A39F0}" srcId="{E0239370-9FDC-4E77-9393-A60F0F7F76F1}" destId="{A0383B93-FA2B-4930-A9DA-9B64E200B9C8}" srcOrd="0" destOrd="0" parTransId="{639471F3-9001-412F-B354-A232134C8296}" sibTransId="{4FC62255-1DE6-476E-9806-263660E43C87}"/>
    <dgm:cxn modelId="{8864AD6D-2DDD-4259-8162-457E800F8BB2}" srcId="{B0806954-051E-4909-BA35-B8CBB2930821}" destId="{1C1CE432-FC90-4291-81DD-B883571C53C9}" srcOrd="0" destOrd="0" parTransId="{09709AA5-BFCE-4561-982C-EE3BCFB4A85A}" sibTransId="{12D9288F-E44B-478A-B57C-54A790E207CD}"/>
    <dgm:cxn modelId="{E7D6B87E-A9D5-4DFD-B8BC-0F5FEF8A42BB}" type="presOf" srcId="{1B1816A5-A730-49E2-AEDE-AF526D3B43FA}" destId="{6521607F-9586-44E3-9E93-9BAD134FB23D}" srcOrd="0" destOrd="1" presId="urn:microsoft.com/office/officeart/2018/2/layout/IconLabelDescriptionList"/>
    <dgm:cxn modelId="{37DE398B-D41C-4381-892B-100EC9615908}" type="presOf" srcId="{2D1162DD-7DFB-4CB0-B532-44DA50F2C5F5}" destId="{448D5F35-90CD-44F2-992E-E28CB514CE6E}" srcOrd="0" destOrd="1" presId="urn:microsoft.com/office/officeart/2018/2/layout/IconLabelDescriptionList"/>
    <dgm:cxn modelId="{2CA8B7AE-D8E2-435A-8E81-4F97EC839EB4}" type="presOf" srcId="{1C1CE432-FC90-4291-81DD-B883571C53C9}" destId="{265D237E-6C5E-487C-BCAA-6131C6DDA45B}" srcOrd="0" destOrd="0" presId="urn:microsoft.com/office/officeart/2018/2/layout/IconLabelDescriptionList"/>
    <dgm:cxn modelId="{9A9E78B3-86B8-4139-B65D-0107B87174B2}" srcId="{B0806954-051E-4909-BA35-B8CBB2930821}" destId="{79E2988C-0A50-4058-9535-8242B37FF9D2}" srcOrd="2" destOrd="0" parTransId="{D7391852-C6D4-482F-80EF-CB79CFC0BFF5}" sibTransId="{C3015B47-BF64-47DB-AAA9-D87F8B75B220}"/>
    <dgm:cxn modelId="{C26675C3-741C-4B3D-AFB6-2F7F735DD92A}" srcId="{B0806954-051E-4909-BA35-B8CBB2930821}" destId="{E0239370-9FDC-4E77-9393-A60F0F7F76F1}" srcOrd="1" destOrd="0" parTransId="{B8DB73A6-C332-4830-AE93-3BC96AD22996}" sibTransId="{3CE9EEC0-63A1-46BF-8776-3D5DD42D55DB}"/>
    <dgm:cxn modelId="{69F49BE3-269B-4118-B9AC-467569ACE3A9}" type="presOf" srcId="{A0383B93-FA2B-4930-A9DA-9B64E200B9C8}" destId="{144852BF-AA7A-418B-88F3-533F7E4BC5CB}" srcOrd="0" destOrd="0" presId="urn:microsoft.com/office/officeart/2018/2/layout/IconLabelDescriptionList"/>
    <dgm:cxn modelId="{43DDA3E7-F192-4308-8040-153341626958}" srcId="{1C1CE432-FC90-4291-81DD-B883571C53C9}" destId="{04E45B30-4675-4B18-891F-91B6690CF6F3}" srcOrd="0" destOrd="0" parTransId="{BA8A9D14-F3B0-4F38-A319-169E0A452945}" sibTransId="{DA0CAD24-3B15-40DC-B42B-27DC3CFE3809}"/>
    <dgm:cxn modelId="{E4A4CFEE-F497-42FF-969B-A83ED9445BC6}" type="presOf" srcId="{79E2988C-0A50-4058-9535-8242B37FF9D2}" destId="{5E0E1502-6D62-4EEC-831F-5DD8CAEC1E34}" srcOrd="0" destOrd="0" presId="urn:microsoft.com/office/officeart/2018/2/layout/IconLabelDescriptionList"/>
    <dgm:cxn modelId="{149CECF9-B8BD-4BEE-ADFF-E889818C9078}" type="presOf" srcId="{E0239370-9FDC-4E77-9393-A60F0F7F76F1}" destId="{FCB21E6E-D3BE-41C4-84A6-5C1637A586D1}" srcOrd="0" destOrd="0" presId="urn:microsoft.com/office/officeart/2018/2/layout/IconLabelDescriptionList"/>
    <dgm:cxn modelId="{8B0D6AFD-3703-4E1F-9530-07BF8F54D9C0}" srcId="{79E2988C-0A50-4058-9535-8242B37FF9D2}" destId="{2D1162DD-7DFB-4CB0-B532-44DA50F2C5F5}" srcOrd="1" destOrd="0" parTransId="{ECB12886-6495-4F3D-8ACD-9F10A8FBC7B1}" sibTransId="{81A05517-DACD-41A6-8A59-0B650C1243B6}"/>
    <dgm:cxn modelId="{9EA9CED3-4E91-48C3-A49B-D6C4485144DB}" type="presParOf" srcId="{5F7BA5AC-00FF-4440-B2F6-F270B2FC65C5}" destId="{0CD5C64A-36C4-4FE9-947B-D272909C80C5}" srcOrd="0" destOrd="0" presId="urn:microsoft.com/office/officeart/2018/2/layout/IconLabelDescriptionList"/>
    <dgm:cxn modelId="{D9F29C30-40DC-4364-96A4-6352D1E480FF}" type="presParOf" srcId="{0CD5C64A-36C4-4FE9-947B-D272909C80C5}" destId="{1EE119A8-3FB0-473D-B40A-029BD9340B51}" srcOrd="0" destOrd="0" presId="urn:microsoft.com/office/officeart/2018/2/layout/IconLabelDescriptionList"/>
    <dgm:cxn modelId="{9D4EE8B4-5AD8-4E4C-8FFA-623D76FF1799}" type="presParOf" srcId="{0CD5C64A-36C4-4FE9-947B-D272909C80C5}" destId="{5F9C2521-BFF1-4925-B749-FD53F89571CD}" srcOrd="1" destOrd="0" presId="urn:microsoft.com/office/officeart/2018/2/layout/IconLabelDescriptionList"/>
    <dgm:cxn modelId="{5583B277-407E-42A9-8597-6C7FBC4943EB}" type="presParOf" srcId="{0CD5C64A-36C4-4FE9-947B-D272909C80C5}" destId="{265D237E-6C5E-487C-BCAA-6131C6DDA45B}" srcOrd="2" destOrd="0" presId="urn:microsoft.com/office/officeart/2018/2/layout/IconLabelDescriptionList"/>
    <dgm:cxn modelId="{269C5E04-8BB0-45AF-AA60-5E8C26527071}" type="presParOf" srcId="{0CD5C64A-36C4-4FE9-947B-D272909C80C5}" destId="{57E3B0B0-C460-4B55-9F7E-5004C38ABF3B}" srcOrd="3" destOrd="0" presId="urn:microsoft.com/office/officeart/2018/2/layout/IconLabelDescriptionList"/>
    <dgm:cxn modelId="{3F8C3DA0-6C98-4F7B-8022-C4A00E64FBFE}" type="presParOf" srcId="{0CD5C64A-36C4-4FE9-947B-D272909C80C5}" destId="{6521607F-9586-44E3-9E93-9BAD134FB23D}" srcOrd="4" destOrd="0" presId="urn:microsoft.com/office/officeart/2018/2/layout/IconLabelDescriptionList"/>
    <dgm:cxn modelId="{21120D23-C65D-48A5-AF6A-430903512320}" type="presParOf" srcId="{5F7BA5AC-00FF-4440-B2F6-F270B2FC65C5}" destId="{46D786A1-C77E-4B9B-84E0-D779C5A6EF06}" srcOrd="1" destOrd="0" presId="urn:microsoft.com/office/officeart/2018/2/layout/IconLabelDescriptionList"/>
    <dgm:cxn modelId="{33F83175-4F91-484B-8242-1D74C5931FE1}" type="presParOf" srcId="{5F7BA5AC-00FF-4440-B2F6-F270B2FC65C5}" destId="{2B3A2293-3CDB-420C-808E-A22A43B1858A}" srcOrd="2" destOrd="0" presId="urn:microsoft.com/office/officeart/2018/2/layout/IconLabelDescriptionList"/>
    <dgm:cxn modelId="{0BC81F03-0A25-42B7-AF4B-F1B15AA4F59E}" type="presParOf" srcId="{2B3A2293-3CDB-420C-808E-A22A43B1858A}" destId="{6ABFA030-5E8A-4D23-B645-14667EE4CF72}" srcOrd="0" destOrd="0" presId="urn:microsoft.com/office/officeart/2018/2/layout/IconLabelDescriptionList"/>
    <dgm:cxn modelId="{F7088C14-6C0C-4602-BCE9-5C862FAA2136}" type="presParOf" srcId="{2B3A2293-3CDB-420C-808E-A22A43B1858A}" destId="{D7B5B906-90FA-43ED-9DE7-9351288C22D6}" srcOrd="1" destOrd="0" presId="urn:microsoft.com/office/officeart/2018/2/layout/IconLabelDescriptionList"/>
    <dgm:cxn modelId="{45D8914D-81BE-40BB-82A7-BA2140231285}" type="presParOf" srcId="{2B3A2293-3CDB-420C-808E-A22A43B1858A}" destId="{FCB21E6E-D3BE-41C4-84A6-5C1637A586D1}" srcOrd="2" destOrd="0" presId="urn:microsoft.com/office/officeart/2018/2/layout/IconLabelDescriptionList"/>
    <dgm:cxn modelId="{9B91DB49-DB0D-483B-97F9-85365A85555F}" type="presParOf" srcId="{2B3A2293-3CDB-420C-808E-A22A43B1858A}" destId="{DB640122-DF9F-49B0-A802-4145509A4900}" srcOrd="3" destOrd="0" presId="urn:microsoft.com/office/officeart/2018/2/layout/IconLabelDescriptionList"/>
    <dgm:cxn modelId="{7A7198F6-5494-4550-B092-024041F3182B}" type="presParOf" srcId="{2B3A2293-3CDB-420C-808E-A22A43B1858A}" destId="{144852BF-AA7A-418B-88F3-533F7E4BC5CB}" srcOrd="4" destOrd="0" presId="urn:microsoft.com/office/officeart/2018/2/layout/IconLabelDescriptionList"/>
    <dgm:cxn modelId="{B831C6EA-3FA5-4C74-AB82-0E3BB69E5C07}" type="presParOf" srcId="{5F7BA5AC-00FF-4440-B2F6-F270B2FC65C5}" destId="{AB3441BF-24AF-4D37-AE16-E8ED0CC8747C}" srcOrd="3" destOrd="0" presId="urn:microsoft.com/office/officeart/2018/2/layout/IconLabelDescriptionList"/>
    <dgm:cxn modelId="{9CB37FA1-9600-45BD-B18A-8E4E9300D7F2}" type="presParOf" srcId="{5F7BA5AC-00FF-4440-B2F6-F270B2FC65C5}" destId="{0A4C187B-0BE2-49C8-BD47-2A715CC8B1C4}" srcOrd="4" destOrd="0" presId="urn:microsoft.com/office/officeart/2018/2/layout/IconLabelDescriptionList"/>
    <dgm:cxn modelId="{3D90B54F-D6CC-439B-8468-B3955C5E4AA9}" type="presParOf" srcId="{0A4C187B-0BE2-49C8-BD47-2A715CC8B1C4}" destId="{E717DB7A-132F-41BD-8E91-42D7BDAC792D}" srcOrd="0" destOrd="0" presId="urn:microsoft.com/office/officeart/2018/2/layout/IconLabelDescriptionList"/>
    <dgm:cxn modelId="{8BEDB8CF-00DE-452F-B3E5-1E18F9BC39D5}" type="presParOf" srcId="{0A4C187B-0BE2-49C8-BD47-2A715CC8B1C4}" destId="{CBF91687-AE8E-4452-B32A-167F14E7EA4F}" srcOrd="1" destOrd="0" presId="urn:microsoft.com/office/officeart/2018/2/layout/IconLabelDescriptionList"/>
    <dgm:cxn modelId="{CFB25DAF-AA17-43E2-BE8A-FBE58CD3210B}" type="presParOf" srcId="{0A4C187B-0BE2-49C8-BD47-2A715CC8B1C4}" destId="{5E0E1502-6D62-4EEC-831F-5DD8CAEC1E34}" srcOrd="2" destOrd="0" presId="urn:microsoft.com/office/officeart/2018/2/layout/IconLabelDescriptionList"/>
    <dgm:cxn modelId="{FD4EE0B1-B0F2-4E01-90F8-670F84A4B398}" type="presParOf" srcId="{0A4C187B-0BE2-49C8-BD47-2A715CC8B1C4}" destId="{69BC5ADE-4B01-4A59-80EC-0B7FA2659E18}" srcOrd="3" destOrd="0" presId="urn:microsoft.com/office/officeart/2018/2/layout/IconLabelDescriptionList"/>
    <dgm:cxn modelId="{26D12744-3AD4-4891-A012-70786C557ECA}" type="presParOf" srcId="{0A4C187B-0BE2-49C8-BD47-2A715CC8B1C4}" destId="{448D5F35-90CD-44F2-992E-E28CB514CE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1F79E-E4A0-4C2A-B223-F773665E4565}">
      <dsp:nvSpPr>
        <dsp:cNvPr id="0" name=""/>
        <dsp:cNvSpPr/>
      </dsp:nvSpPr>
      <dsp:spPr>
        <a:xfrm>
          <a:off x="62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E33C-40B6-41BF-9D3B-C200A08E29AF}">
      <dsp:nvSpPr>
        <dsp:cNvPr id="0" name=""/>
        <dsp:cNvSpPr/>
      </dsp:nvSpPr>
      <dsp:spPr>
        <a:xfrm>
          <a:off x="12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robotics researcher, I want to be able to create a robot that can doodle, following my desired behaviors, so that I can produce a robot capable of doodling as I desire. </a:t>
          </a:r>
        </a:p>
      </dsp:txBody>
      <dsp:txXfrm>
        <a:off x="127800" y="2088836"/>
        <a:ext cx="1800000" cy="1368544"/>
      </dsp:txXfrm>
    </dsp:sp>
    <dsp:sp modelId="{BC96C48D-25A5-4697-B671-ADB7C5FB3AFA}">
      <dsp:nvSpPr>
        <dsp:cNvPr id="0" name=""/>
        <dsp:cNvSpPr/>
      </dsp:nvSpPr>
      <dsp:spPr>
        <a:xfrm>
          <a:off x="2737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5E6D0-0596-4307-94C1-2643562E61AF}">
      <dsp:nvSpPr>
        <dsp:cNvPr id="0" name=""/>
        <dsp:cNvSpPr/>
      </dsp:nvSpPr>
      <dsp:spPr>
        <a:xfrm>
          <a:off x="2242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art professor, I want to use an AI system to doodle, so that my students can be tasked with determining which doodles are AI generated vs human generated. </a:t>
          </a:r>
        </a:p>
      </dsp:txBody>
      <dsp:txXfrm>
        <a:off x="2242800" y="2088836"/>
        <a:ext cx="1800000" cy="1368544"/>
      </dsp:txXfrm>
    </dsp:sp>
    <dsp:sp modelId="{F2D9A477-4FE3-4330-B080-FA61275B1C89}">
      <dsp:nvSpPr>
        <dsp:cNvPr id="0" name=""/>
        <dsp:cNvSpPr/>
      </dsp:nvSpPr>
      <dsp:spPr>
        <a:xfrm>
          <a:off x="485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D51F-5B0A-428F-A195-68884887F9FF}">
      <dsp:nvSpPr>
        <dsp:cNvPr id="0" name=""/>
        <dsp:cNvSpPr/>
      </dsp:nvSpPr>
      <dsp:spPr>
        <a:xfrm>
          <a:off x="435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Intelligent Systems Researcher, I want to be able to ensure that my system is able to recall specific sequences of behaviors given a specific input, so that my system can accomplish complex actions. </a:t>
          </a:r>
        </a:p>
      </dsp:txBody>
      <dsp:txXfrm>
        <a:off x="4357800" y="2088836"/>
        <a:ext cx="1800000" cy="1368544"/>
      </dsp:txXfrm>
    </dsp:sp>
    <dsp:sp modelId="{CF0062D5-4019-4918-8DF1-C82B1A9C9FAA}">
      <dsp:nvSpPr>
        <dsp:cNvPr id="0" name=""/>
        <dsp:cNvSpPr/>
      </dsp:nvSpPr>
      <dsp:spPr>
        <a:xfrm>
          <a:off x="6967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D880-1CE8-46E7-92F4-9817C9EBF9B1}">
      <dsp:nvSpPr>
        <dsp:cNvPr id="0" name=""/>
        <dsp:cNvSpPr/>
      </dsp:nvSpPr>
      <dsp:spPr>
        <a:xfrm>
          <a:off x="6472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Intelligent Systems Researcher, I want to be able to encode sequences of behavior spatially, so that my model is much more efficient and has less parameters to learn. </a:t>
          </a:r>
        </a:p>
      </dsp:txBody>
      <dsp:txXfrm>
        <a:off x="6472800" y="2088836"/>
        <a:ext cx="1800000" cy="1368544"/>
      </dsp:txXfrm>
    </dsp:sp>
    <dsp:sp modelId="{C4058839-BD24-4A1A-9E17-884D5C4959AA}">
      <dsp:nvSpPr>
        <dsp:cNvPr id="0" name=""/>
        <dsp:cNvSpPr/>
      </dsp:nvSpPr>
      <dsp:spPr>
        <a:xfrm>
          <a:off x="908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94BA8-9508-4107-984B-DC1BBC0246BD}">
      <dsp:nvSpPr>
        <dsp:cNvPr id="0" name=""/>
        <dsp:cNvSpPr/>
      </dsp:nvSpPr>
      <dsp:spPr>
        <a:xfrm>
          <a:off x="858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Intelligent Systems Researcher, I want to discover an approach to spatially encoding behavior sequences via a unique neural model so that I can build a model suited to my needs that can achieve complex behaviors</a:t>
          </a:r>
        </a:p>
      </dsp:txBody>
      <dsp:txXfrm>
        <a:off x="8587800" y="2088836"/>
        <a:ext cx="1800000" cy="1368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119A8-3FB0-473D-B40A-029BD9340B51}">
      <dsp:nvSpPr>
        <dsp:cNvPr id="0" name=""/>
        <dsp:cNvSpPr/>
      </dsp:nvSpPr>
      <dsp:spPr>
        <a:xfrm>
          <a:off x="393" y="71648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D237E-6C5E-487C-BCAA-6131C6DDA45B}">
      <dsp:nvSpPr>
        <dsp:cNvPr id="0" name=""/>
        <dsp:cNvSpPr/>
      </dsp:nvSpPr>
      <dsp:spPr>
        <a:xfrm>
          <a:off x="393" y="19405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Economic:</a:t>
          </a:r>
        </a:p>
      </dsp:txBody>
      <dsp:txXfrm>
        <a:off x="393" y="1940539"/>
        <a:ext cx="3138750" cy="470812"/>
      </dsp:txXfrm>
    </dsp:sp>
    <dsp:sp modelId="{6521607F-9586-44E3-9E93-9BAD134FB23D}">
      <dsp:nvSpPr>
        <dsp:cNvPr id="0" name=""/>
        <dsp:cNvSpPr/>
      </dsp:nvSpPr>
      <dsp:spPr>
        <a:xfrm>
          <a:off x="393" y="2469719"/>
          <a:ext cx="3138750" cy="116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Cost of training model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 power/time resources</a:t>
          </a:r>
        </a:p>
      </dsp:txBody>
      <dsp:txXfrm>
        <a:off x="393" y="2469719"/>
        <a:ext cx="3138750" cy="1165131"/>
      </dsp:txXfrm>
    </dsp:sp>
    <dsp:sp modelId="{6ABFA030-5E8A-4D23-B645-14667EE4CF72}">
      <dsp:nvSpPr>
        <dsp:cNvPr id="0" name=""/>
        <dsp:cNvSpPr/>
      </dsp:nvSpPr>
      <dsp:spPr>
        <a:xfrm>
          <a:off x="3688425" y="71648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21E6E-D3BE-41C4-84A6-5C1637A586D1}">
      <dsp:nvSpPr>
        <dsp:cNvPr id="0" name=""/>
        <dsp:cNvSpPr/>
      </dsp:nvSpPr>
      <dsp:spPr>
        <a:xfrm>
          <a:off x="3688425" y="19405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Security:</a:t>
          </a:r>
        </a:p>
      </dsp:txBody>
      <dsp:txXfrm>
        <a:off x="3688425" y="1940539"/>
        <a:ext cx="3138750" cy="470812"/>
      </dsp:txXfrm>
    </dsp:sp>
    <dsp:sp modelId="{144852BF-AA7A-418B-88F3-533F7E4BC5CB}">
      <dsp:nvSpPr>
        <dsp:cNvPr id="0" name=""/>
        <dsp:cNvSpPr/>
      </dsp:nvSpPr>
      <dsp:spPr>
        <a:xfrm>
          <a:off x="3688425" y="2469719"/>
          <a:ext cx="3138750" cy="116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Codebase must be secure and safe</a:t>
          </a:r>
        </a:p>
      </dsp:txBody>
      <dsp:txXfrm>
        <a:off x="3688425" y="2469719"/>
        <a:ext cx="3138750" cy="1165131"/>
      </dsp:txXfrm>
    </dsp:sp>
    <dsp:sp modelId="{E717DB7A-132F-41BD-8E91-42D7BDAC792D}">
      <dsp:nvSpPr>
        <dsp:cNvPr id="0" name=""/>
        <dsp:cNvSpPr/>
      </dsp:nvSpPr>
      <dsp:spPr>
        <a:xfrm>
          <a:off x="7376456" y="71648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E1502-6D62-4EEC-831F-5DD8CAEC1E34}">
      <dsp:nvSpPr>
        <dsp:cNvPr id="0" name=""/>
        <dsp:cNvSpPr/>
      </dsp:nvSpPr>
      <dsp:spPr>
        <a:xfrm>
          <a:off x="7376456" y="19405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Ethical:</a:t>
          </a:r>
        </a:p>
      </dsp:txBody>
      <dsp:txXfrm>
        <a:off x="7376456" y="1940539"/>
        <a:ext cx="3138750" cy="470812"/>
      </dsp:txXfrm>
    </dsp:sp>
    <dsp:sp modelId="{448D5F35-90CD-44F2-992E-E28CB514CE6E}">
      <dsp:nvSpPr>
        <dsp:cNvPr id="0" name=""/>
        <dsp:cNvSpPr/>
      </dsp:nvSpPr>
      <dsp:spPr>
        <a:xfrm>
          <a:off x="7376456" y="2469719"/>
          <a:ext cx="3138750" cy="116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view AI as “scary” and “potentially damaging”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industry can be seen as ethically questionable</a:t>
          </a:r>
        </a:p>
      </dsp:txBody>
      <dsp:txXfrm>
        <a:off x="7376456" y="2469719"/>
        <a:ext cx="3138750" cy="1165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6CC7-F328-364C-A8C0-6A63E45A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1360-C78F-1D48-6FB9-E37579BD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BCF6-4964-CB21-93C4-38418A6F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D6F4-C74D-3613-0F02-265439A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7AB6-EA66-E382-3593-2E8A81D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250E-D7F1-B81C-119B-D314DEE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6172-FD6D-B7E2-2097-5C202FAB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DFC0-0C0C-B676-BB0D-B311DD71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A848-ABAA-776D-FDC1-CF48B9C6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4E83-2E76-5871-25B0-9BC5A5FF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38C1E-618B-9C2D-E303-0E40E94AD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B9F6B-76C2-58C2-B1F9-BEA91667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0BDF-D707-FA56-40BE-69D3A8D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B9DC-5475-03A1-1512-36C82899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1C18-735A-4D90-FA39-14F9112A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6DB9-E4E2-9873-52C3-23C91F40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3C3D-3C4C-0836-243D-B7B8EF5D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02CE-B9DD-9FE7-3E4F-B9E0B905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D24A-D9B9-0C1C-0DAE-98723B68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83C5-B346-FCC1-EFC8-20F795C0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7A7C-00C3-4585-D42C-A6EF9833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49D0-E4EA-88EE-8774-E845516C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DAB0-E066-12F4-378C-B97BC976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27F0-3B41-A5C5-7213-9260428B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D097-3DED-A256-ACD1-87C8ED73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E81D-380C-45F0-0D1E-6513C662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9D11-4D43-1965-12F8-4F19DD261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DC120-2C2C-68BB-B81D-826AE420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294F-3FDF-C330-ECA4-535C514A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C578-BEC7-4D53-3585-8B9710C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4178-9445-6519-A8CA-CDEE19A0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245A-3E70-375A-5F1C-DC48B073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DC4E-08AB-3CAE-B069-BDFF801B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D643-64B5-4C8E-73F2-1441043D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861C-A2E4-B7F7-18F3-BB6C6760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F52F8-E39D-3B57-9167-DAF751E44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BACEA-C024-789B-BD14-FC2EBE46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A61DB-B4C5-3B01-291B-C2D549D0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ACD5-C60B-825E-91AA-5BCB13F4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566B-6F93-014F-7446-EF880DFA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2ECAF-04CA-18F1-FAC4-EAB3FA2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7EEF9-FAA7-0EF4-97D7-6CFEBAF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47DEE-AB8F-6BF7-F5A5-B62D3F47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B0646-D93B-BC09-4A21-F94335C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11F70-3AAF-A91B-7BD2-8251C397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3E06-E3B5-8EC5-9F3D-250DB7A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B118-34F2-0951-D48D-042481A9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E847-3322-8DD0-60CF-889775E4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0F317-1B67-A537-8559-5BAA35E9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B8BDD-BDA2-0523-9BA1-B6C10B3E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A227-AEFA-B435-7916-571F8B5C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B04B-E86A-2BD0-3F4B-48568BC1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E4A6-6E7E-0F52-FB61-8255B79B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4C9A4-2AA6-EC58-06F7-38E0AA2A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F848-213D-5DAE-5C04-7F5C91A3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C8F3-DFD3-20F4-D1BF-520B1840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A831-4EF2-C474-D298-BDCD40A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A951-FC5F-3BAF-C482-CD9C21C1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1D0B8-F92D-0A20-4555-35BAB9DD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98BB-8814-FD60-6B79-C333A1A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7C3D-411D-FF97-8D95-B024B188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F5FE-53DC-40CB-BAD3-4461B962346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FA58-3AF9-6E17-FFD5-5A88A33BF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6518-6472-E177-798A-ED44B5276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chadra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74E6-A3A5-000B-0C7B-C1B1EF30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Dynamical Operation Of Developmentally-Learned Encoded Sequences</a:t>
            </a:r>
            <a:br>
              <a:rPr lang="en-US" sz="4400" dirty="0"/>
            </a:br>
            <a:r>
              <a:rPr lang="en-US" sz="4400" dirty="0"/>
              <a:t>(DOODLES)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07522-C68D-6D02-7D2C-EA32BE699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500"/>
              <a:t>Group Member: Robbie Schad (</a:t>
            </a:r>
            <a:r>
              <a:rPr lang="en-US" sz="1500">
                <a:hlinkClick r:id="rId2"/>
              </a:rPr>
              <a:t>schadra@mail.uc.edu</a:t>
            </a:r>
            <a:r>
              <a:rPr lang="en-US" sz="1500"/>
              <a:t>)</a:t>
            </a:r>
          </a:p>
          <a:p>
            <a:pPr algn="l"/>
            <a:r>
              <a:rPr lang="en-US" sz="1500"/>
              <a:t>Project Advisor: Dr. Ali Minai (minaiaa@ucmail.uc.edu)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AC096-71ED-4C8F-911F-64A895F56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93" r="2646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03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8"/>
    </mc:Choice>
    <mc:Fallback xmlns="">
      <p:transition spd="slow" advTm="174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3F12-DBA1-D52F-C4A5-BB0298B0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Ring Layer Equations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60A0B-7F32-658F-0DDF-9760A54BA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721" y="643466"/>
            <a:ext cx="49618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85"/>
    </mc:Choice>
    <mc:Fallback xmlns="">
      <p:transition spd="slow" advTm="6738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C707-C10D-53DD-A5D5-803D8F7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2AA7-38DE-0A02-F899-D883D103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input array [0.91, 0.9, 0.81, 0.8, 0.5, 0.4, 0.3, 0.2]:</a:t>
            </a:r>
          </a:p>
        </p:txBody>
      </p:sp>
      <p:pic>
        <p:nvPicPr>
          <p:cNvPr id="5" name="Picture 4" descr="A graph with a dot in the center&#10;&#10;Description automatically generated">
            <a:extLst>
              <a:ext uri="{FF2B5EF4-FFF2-40B4-BE49-F238E27FC236}">
                <a16:creationId xmlns:a16="http://schemas.microsoft.com/office/drawing/2014/main" id="{FF43E7E5-A103-8D23-CAD6-DC4D004C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575645"/>
            <a:ext cx="4942280" cy="37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0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5"/>
    </mc:Choice>
    <mc:Fallback xmlns="">
      <p:transition spd="slow" advTm="2211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0178E-602C-1A4C-8DCA-3783B114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en-US" dirty="0"/>
              <a:t>Expected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CDB4-7EBD-B4E0-453B-898D0095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an AI foundation for the model</a:t>
            </a:r>
          </a:p>
          <a:p>
            <a:r>
              <a:rPr lang="en-US" sz="2000" dirty="0"/>
              <a:t>Train the model to learn to create desired drawings, not just scribbles.</a:t>
            </a:r>
          </a:p>
          <a:p>
            <a:pPr lvl="1"/>
            <a:r>
              <a:rPr lang="en-US" sz="1600" dirty="0"/>
              <a:t>Desired drawings will be those with smooth curves and no intersections.</a:t>
            </a:r>
          </a:p>
          <a:p>
            <a:r>
              <a:rPr lang="en-US" sz="2000" dirty="0"/>
              <a:t>Apply developmental learning to the model to increase its learning capacity</a:t>
            </a:r>
          </a:p>
        </p:txBody>
      </p:sp>
    </p:spTree>
    <p:extLst>
      <p:ext uri="{BB962C8B-B14F-4D97-AF65-F5344CB8AC3E}">
        <p14:creationId xmlns:p14="http://schemas.microsoft.com/office/powerpoint/2010/main" val="13109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34"/>
    </mc:Choice>
    <mc:Fallback xmlns="">
      <p:transition spd="slow" advTm="348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E9F56-25BB-6A4B-EC82-155382BB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dirty="0"/>
              <a:t>Division of 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EF25-053B-BE3C-29F6-8C0B983B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r>
              <a:rPr lang="en-US" sz="2000"/>
              <a:t>All work will be completed by Robbie Schad as the sole member of the project, with support and guidance by Dr. Ali Minai</a:t>
            </a:r>
          </a:p>
        </p:txBody>
      </p:sp>
    </p:spTree>
    <p:extLst>
      <p:ext uri="{BB962C8B-B14F-4D97-AF65-F5344CB8AC3E}">
        <p14:creationId xmlns:p14="http://schemas.microsoft.com/office/powerpoint/2010/main" val="7601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"/>
    </mc:Choice>
    <mc:Fallback xmlns="">
      <p:transition spd="slow" advTm="64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DDB54-43CE-8222-E8F8-4242F5D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Expected Demo at EXPO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AF09-51C9-F4D6-740E-A378AA3C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 interactive display of the system’s operation</a:t>
            </a:r>
          </a:p>
          <a:p>
            <a:r>
              <a:rPr lang="en-US" sz="2000" dirty="0"/>
              <a:t>Let user apply an environmental stimulus and watch the AI-generated output</a:t>
            </a:r>
          </a:p>
          <a:p>
            <a:r>
              <a:rPr lang="en-US" sz="2000" dirty="0"/>
              <a:t>Display the learning process of the system over time</a:t>
            </a:r>
          </a:p>
        </p:txBody>
      </p:sp>
    </p:spTree>
    <p:extLst>
      <p:ext uri="{BB962C8B-B14F-4D97-AF65-F5344CB8AC3E}">
        <p14:creationId xmlns:p14="http://schemas.microsoft.com/office/powerpoint/2010/main" val="8275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6"/>
    </mc:Choice>
    <mc:Fallback xmlns="">
      <p:transition spd="slow" advTm="374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71239-8EB2-8C8B-8721-3AE3776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Project Purposes &amp; Goal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2B58-182B-07E3-D575-2B064923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Purposes: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modern AI systems will ultimately be learning behavior sequences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Encoding behavior sequences spatially will provide an efficient solution to recalling those behaviors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Goal Statements: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efficient model for encoding sequences of behaviors (in the form of drawing)</a:t>
            </a:r>
          </a:p>
          <a:p>
            <a:pPr lvl="1"/>
            <a:r>
              <a:rPr lang="en-US" sz="2000" dirty="0"/>
              <a:t>Develop the model to retain previously-learned behaviors, while also enabling the capacity for learning new, additional behaviors, as the model scales</a:t>
            </a:r>
          </a:p>
        </p:txBody>
      </p:sp>
    </p:spTree>
    <p:extLst>
      <p:ext uri="{BB962C8B-B14F-4D97-AF65-F5344CB8AC3E}">
        <p14:creationId xmlns:p14="http://schemas.microsoft.com/office/powerpoint/2010/main" val="37926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61"/>
    </mc:Choice>
    <mc:Fallback xmlns="">
      <p:transition spd="slow" advTm="1198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9CA68-8994-DC00-E7B0-C68ADE6B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9227-F0DE-60DC-4061-964C4AE8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Dynamical Operation Of Developmentally-Learned Encoded Sequences (DOODLES) project aims to address the challenges of learning and recalling behavior sequences. By </a:t>
            </a:r>
            <a:r>
              <a:rPr lang="en-US" sz="2000" dirty="0">
                <a:highlight>
                  <a:srgbClr val="FFFF00"/>
                </a:highlight>
              </a:rPr>
              <a:t>spatially encoding behavior sequences</a:t>
            </a:r>
            <a:r>
              <a:rPr lang="en-US" sz="2000" dirty="0"/>
              <a:t>, DOODLES seeks to create an efficient framework for </a:t>
            </a:r>
            <a:r>
              <a:rPr lang="en-US" sz="2000" dirty="0">
                <a:highlight>
                  <a:srgbClr val="FFFF00"/>
                </a:highlight>
              </a:rPr>
              <a:t>retaining and expanding upon learned behaviors</a:t>
            </a:r>
            <a:r>
              <a:rPr lang="en-US" sz="2000" dirty="0"/>
              <a:t>, primarily in the form of drawings. The project's core objectives include designing an innovative model for behavior sequence encoding and ensuring it can preserve previously-learned behaviors. Simultaneously, DOODLES strives to provide the capacity for the model to </a:t>
            </a:r>
            <a:r>
              <a:rPr lang="en-US" sz="2000" dirty="0">
                <a:highlight>
                  <a:srgbClr val="FFFF00"/>
                </a:highlight>
              </a:rPr>
              <a:t>adapt and acquire new behaviors as it scales</a:t>
            </a:r>
            <a:r>
              <a:rPr lang="en-US" sz="2000" dirty="0"/>
              <a:t>, an essential aspect of developmental learning methods.</a:t>
            </a:r>
          </a:p>
        </p:txBody>
      </p:sp>
    </p:spTree>
    <p:extLst>
      <p:ext uri="{BB962C8B-B14F-4D97-AF65-F5344CB8AC3E}">
        <p14:creationId xmlns:p14="http://schemas.microsoft.com/office/powerpoint/2010/main" val="28226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1"/>
    </mc:Choice>
    <mc:Fallback xmlns="">
      <p:transition spd="slow" advTm="309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BDF-C5C7-BFDA-8123-F2C77D55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A045EE3-DAFE-C8E4-E810-81C3FA44B1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9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54"/>
    </mc:Choice>
    <mc:Fallback xmlns="">
      <p:transition spd="slow" advTm="1066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BB363-CA67-22B4-2294-0CE3215A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6" y="1180477"/>
            <a:ext cx="11111988" cy="18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0"/>
    </mc:Choice>
    <mc:Fallback xmlns="">
      <p:transition spd="slow" advTm="238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F309-1807-FAC9-9EAB-0C8517C0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B51A-B4D4-28A1-CA0F-86392A19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6" y="833404"/>
            <a:ext cx="10792326" cy="4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57"/>
    </mc:Choice>
    <mc:Fallback xmlns="">
      <p:transition spd="slow" advTm="1488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F309-1807-FAC9-9EAB-0C8517C0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B51A-B4D4-28A1-CA0F-86392A196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391" y="833404"/>
            <a:ext cx="10709216" cy="4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44"/>
    </mc:Choice>
    <mc:Fallback xmlns="">
      <p:transition spd="slow" advTm="390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8819-CB50-5FB3-352E-769915D8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Contraints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E2132B-3FCA-9C55-769B-E0EA5C5F7B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36"/>
    </mc:Choice>
    <mc:Fallback xmlns="">
      <p:transition spd="slow" advTm="439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79330-95EF-3559-A435-939F7309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Current State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88D9-83E4-46A0-C1DD-02A94C24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Output system (Ring Layer) implemented</a:t>
            </a:r>
          </a:p>
          <a:p>
            <a:r>
              <a:rPr lang="en-US" sz="2000" dirty="0"/>
              <a:t>Ring Layer takes in input, applies the input to a dynamical system of equations, and maps the dynamics of the output model into a doodle</a:t>
            </a:r>
          </a:p>
          <a:p>
            <a:r>
              <a:rPr lang="en-US" sz="2000" dirty="0"/>
              <a:t>The system can also display the drawing process in the form of a GIF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35813-E9E6-752A-C172-0712E3BB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1"/>
    </mc:Choice>
    <mc:Fallback xmlns="">
      <p:transition spd="slow" advTm="2057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630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Dynamical Operation Of Developmentally-Learned Encoded Sequences (DOODLES)</vt:lpstr>
      <vt:lpstr>Project Purposes &amp; Goal Statements</vt:lpstr>
      <vt:lpstr>Abstract</vt:lpstr>
      <vt:lpstr>User Stories</vt:lpstr>
      <vt:lpstr>Design Diagram D0</vt:lpstr>
      <vt:lpstr>Design Diagram D1</vt:lpstr>
      <vt:lpstr>Design Diagram D2</vt:lpstr>
      <vt:lpstr>Project Contraints</vt:lpstr>
      <vt:lpstr>Current State of Project</vt:lpstr>
      <vt:lpstr>Ring Layer Equations</vt:lpstr>
      <vt:lpstr>Example Output</vt:lpstr>
      <vt:lpstr>Expected Accomplishments</vt:lpstr>
      <vt:lpstr>Division of Work</vt:lpstr>
      <vt:lpstr>Expected Demo at EXPO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Schad, Robbie (schadra)</dc:creator>
  <cp:lastModifiedBy>Schad, Robbie (schadra)</cp:lastModifiedBy>
  <cp:revision>8</cp:revision>
  <dcterms:created xsi:type="dcterms:W3CDTF">2023-10-17T20:42:00Z</dcterms:created>
  <dcterms:modified xsi:type="dcterms:W3CDTF">2023-12-01T17:19:49Z</dcterms:modified>
</cp:coreProperties>
</file>