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FCCE-A6EF-4247-AF20-E39EB5EF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452D6-0B48-49B5-B55E-75AB918E5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ACE60-0B33-4B08-AB75-936D0098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91-048C-4F5E-9070-AC3EAB5F5C31}" type="datetimeFigureOut">
              <a:rPr lang="en-NL" smtClean="0"/>
              <a:t>28/07/2020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0F89-E951-4F69-A627-E6E72E5C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CC93-7682-4AB8-820A-47B34A32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CC8-93E4-4BBD-AD7E-F271422908B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560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5B36-EAFB-4D2A-BFC4-AC49CB34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D9D54-7186-4B25-B188-6B1EF6C0E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B72A-6C5A-4F56-A2B4-E566DB8B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91-048C-4F5E-9070-AC3EAB5F5C31}" type="datetimeFigureOut">
              <a:rPr lang="en-NL" smtClean="0"/>
              <a:t>28/07/2020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C7A57-9E7E-4C58-90B6-390A1072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92D2-7548-4AE9-989A-CAB0EC76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CC8-93E4-4BBD-AD7E-F271422908B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321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89A5B-F056-4F93-8E40-9D5462818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09A16-D4E0-4A5C-BA1D-B85AB639C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51AC-AEF8-4B7F-BB17-1F92886A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91-048C-4F5E-9070-AC3EAB5F5C31}" type="datetimeFigureOut">
              <a:rPr lang="en-NL" smtClean="0"/>
              <a:t>28/07/2020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AC29-8C2E-402B-8023-588BEB0D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20F4-E6F8-4F89-A4F3-1B4914F4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CC8-93E4-4BBD-AD7E-F271422908B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741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60F7-7500-49D6-9198-4E42DCDE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E843-404C-428C-B9C1-0D407A99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80AB-3532-4D13-8513-E1F48257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91-048C-4F5E-9070-AC3EAB5F5C31}" type="datetimeFigureOut">
              <a:rPr lang="en-NL" smtClean="0"/>
              <a:t>28/07/2020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691F-7679-47CD-94FC-95E703F8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D03E-21E9-4434-9D97-CFB07995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CC8-93E4-4BBD-AD7E-F271422908B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019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7897-33D9-4234-A82A-0FD0142F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AC453-4CA6-4872-9583-6594D76E2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9D08-00DF-4449-B824-7B031F08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91-048C-4F5E-9070-AC3EAB5F5C31}" type="datetimeFigureOut">
              <a:rPr lang="en-NL" smtClean="0"/>
              <a:t>28/07/2020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B43D-CE23-4572-8D5B-7D41F2D5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68397-04BA-4A2C-B4B6-10FB865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CC8-93E4-4BBD-AD7E-F271422908B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05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8D0D-68C8-4468-A3E2-D3D93119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D723-8A07-42FC-BB9B-92AA5FF2D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86F8A-E404-49CE-B083-57589F8A2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920DE-DDFF-47CB-8859-59689447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91-048C-4F5E-9070-AC3EAB5F5C31}" type="datetimeFigureOut">
              <a:rPr lang="en-NL" smtClean="0"/>
              <a:t>28/07/2020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C5DDF-CB11-4D65-AA2F-749D0F63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59DE0-D279-4623-B227-40FCBDEC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CC8-93E4-4BBD-AD7E-F271422908B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154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01B2-A426-44C1-8F51-9E1181C7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3F409-6489-4A42-9B04-8608C271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5E4E2-28F3-4E4F-AB3D-D1801BF9D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2F9D5-75D6-46DE-9E18-BB625C3A9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A9E1F-79DB-4AAD-BBE4-95D6E318D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4FCDB-E099-405F-8AFC-AA37074A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91-048C-4F5E-9070-AC3EAB5F5C31}" type="datetimeFigureOut">
              <a:rPr lang="en-NL" smtClean="0"/>
              <a:t>28/07/2020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2D954-8B4F-4257-A3A3-AB696C4C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F124A-3671-45F4-8C61-35DECAFD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CC8-93E4-4BBD-AD7E-F271422908B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586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E7F0-7C82-4BA3-A6E6-F86A20F9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A26C9-99B9-49FB-A87B-DD379ECE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91-048C-4F5E-9070-AC3EAB5F5C31}" type="datetimeFigureOut">
              <a:rPr lang="en-NL" smtClean="0"/>
              <a:t>28/07/2020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55215-F073-4E7B-9C8E-CB64CC8B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B54C2-5B23-4309-B2B1-18B4A8CF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CC8-93E4-4BBD-AD7E-F271422908B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66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33C4D-F459-4941-ADBE-784ECE39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91-048C-4F5E-9070-AC3EAB5F5C31}" type="datetimeFigureOut">
              <a:rPr lang="en-NL" smtClean="0"/>
              <a:t>28/07/2020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E745-8EAC-4E24-A055-435A5A97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C3CB5-4957-4391-A89D-FA830C70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CC8-93E4-4BBD-AD7E-F271422908B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48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BB7B-3734-40C3-BC97-86454F4A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2165-6955-4A8B-B039-256DB4E0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CC181-1176-4248-9AC1-6FFC0A513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F8958-6029-4018-9C69-914082DE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91-048C-4F5E-9070-AC3EAB5F5C31}" type="datetimeFigureOut">
              <a:rPr lang="en-NL" smtClean="0"/>
              <a:t>28/07/2020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E4F79-0A03-456E-B333-B85B9C22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74A07-0084-4475-A8A4-3286CDC5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CC8-93E4-4BBD-AD7E-F271422908B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62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CA33-976D-4BB2-A19D-6726B355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C531F-6D7D-4EF0-8DA1-CCDAB079D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A2FDC-2D88-4CBE-A853-3C3ACE082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0F96A-12F2-47CD-8956-400FDDC3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91-048C-4F5E-9070-AC3EAB5F5C31}" type="datetimeFigureOut">
              <a:rPr lang="en-NL" smtClean="0"/>
              <a:t>28/07/2020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BE3D2-FC1B-41F3-99B0-9713E930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30984-E6DB-47DF-87B5-ACEED694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CC8-93E4-4BBD-AD7E-F271422908B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828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0DAE-DF36-4CC3-B93A-F468CD94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C9F64-A870-41C2-872E-52AD46EB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3916-4FDC-4B90-96BB-CEFEF9601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8F91-048C-4F5E-9070-AC3EAB5F5C31}" type="datetimeFigureOut">
              <a:rPr lang="en-NL" smtClean="0"/>
              <a:t>28/07/2020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8C57E-C3D8-44C7-BADE-F0FD77BBA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E284-00AB-420A-98CC-A47395345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1CC8-93E4-4BBD-AD7E-F271422908B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686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ED9DE1-24FE-41FD-8F4B-E76F2C7B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56" y="1072029"/>
            <a:ext cx="7725853" cy="2791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6DCAD8-F0C4-4E2B-B7F8-3078A8E7AA2F}"/>
              </a:ext>
            </a:extLst>
          </p:cNvPr>
          <p:cNvSpPr txBox="1"/>
          <p:nvPr/>
        </p:nvSpPr>
        <p:spPr>
          <a:xfrm>
            <a:off x="5793997" y="3269665"/>
            <a:ext cx="99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435A-CC30-4723-9EDA-751776FC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0CC4-6D2D-4744-8D40-41148CA7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133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FA48E-46D4-4F04-A327-205022CE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56" y="1072029"/>
            <a:ext cx="7725853" cy="2791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1EB3C-0C31-4FEE-BA01-FF9D5F4C717D}"/>
              </a:ext>
            </a:extLst>
          </p:cNvPr>
          <p:cNvSpPr txBox="1"/>
          <p:nvPr/>
        </p:nvSpPr>
        <p:spPr>
          <a:xfrm>
            <a:off x="5940457" y="3125755"/>
            <a:ext cx="1194318" cy="584775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Affected node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C6D41-204E-44E3-93C1-3D7F8D880A9A}"/>
              </a:ext>
            </a:extLst>
          </p:cNvPr>
          <p:cNvSpPr txBox="1"/>
          <p:nvPr/>
        </p:nvSpPr>
        <p:spPr>
          <a:xfrm>
            <a:off x="4225341" y="3125755"/>
            <a:ext cx="1194318" cy="584775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Reset, on the path</a:t>
            </a:r>
            <a:endParaRPr lang="en-NL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DF5F6-5FF8-4040-9ED7-8C5E998B734F}"/>
              </a:ext>
            </a:extLst>
          </p:cNvPr>
          <p:cNvSpPr txBox="1"/>
          <p:nvPr/>
        </p:nvSpPr>
        <p:spPr>
          <a:xfrm>
            <a:off x="2365169" y="3124580"/>
            <a:ext cx="1351154" cy="738664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Historical buffer, no need to reset</a:t>
            </a:r>
            <a:endParaRPr lang="en-NL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44B41-E14E-436D-83BE-C54C03A56E5B}"/>
              </a:ext>
            </a:extLst>
          </p:cNvPr>
          <p:cNvSpPr txBox="1"/>
          <p:nvPr/>
        </p:nvSpPr>
        <p:spPr>
          <a:xfrm>
            <a:off x="8011944" y="3278469"/>
            <a:ext cx="1194318" cy="584775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Reset, data invalid</a:t>
            </a:r>
            <a:endParaRPr lang="en-NL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521E8-CE57-4D1D-A055-CFC78680D8B8}"/>
              </a:ext>
            </a:extLst>
          </p:cNvPr>
          <p:cNvSpPr txBox="1"/>
          <p:nvPr/>
        </p:nvSpPr>
        <p:spPr>
          <a:xfrm>
            <a:off x="7912674" y="2175248"/>
            <a:ext cx="1194318" cy="584775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Reset, data invalid</a:t>
            </a:r>
            <a:endParaRPr lang="en-NL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32239-8075-42E3-AC61-1E6C41CF306A}"/>
              </a:ext>
            </a:extLst>
          </p:cNvPr>
          <p:cNvSpPr txBox="1"/>
          <p:nvPr/>
        </p:nvSpPr>
        <p:spPr>
          <a:xfrm>
            <a:off x="5940456" y="2000306"/>
            <a:ext cx="1425077" cy="584775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Lock, No need to reset</a:t>
            </a:r>
            <a:endParaRPr lang="en-NL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BC203-EB77-432A-9AD9-33E08FBDE9A5}"/>
              </a:ext>
            </a:extLst>
          </p:cNvPr>
          <p:cNvSpPr txBox="1"/>
          <p:nvPr/>
        </p:nvSpPr>
        <p:spPr>
          <a:xfrm>
            <a:off x="4225341" y="1618512"/>
            <a:ext cx="1194318" cy="584775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 need to reset</a:t>
            </a:r>
            <a:endParaRPr lang="en-NL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5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ED9DE1-24FE-41FD-8F4B-E76F2C7B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7725853" cy="2791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6DCAD8-F0C4-4E2B-B7F8-3078A8E7AA2F}"/>
              </a:ext>
            </a:extLst>
          </p:cNvPr>
          <p:cNvSpPr txBox="1"/>
          <p:nvPr/>
        </p:nvSpPr>
        <p:spPr>
          <a:xfrm>
            <a:off x="7899634" y="3533888"/>
            <a:ext cx="11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reset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B5C51-EE81-467A-84E9-8A87971AD9B9}"/>
              </a:ext>
            </a:extLst>
          </p:cNvPr>
          <p:cNvSpPr txBox="1"/>
          <p:nvPr/>
        </p:nvSpPr>
        <p:spPr>
          <a:xfrm>
            <a:off x="7825531" y="2394383"/>
            <a:ext cx="11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reset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786A9-20BF-416D-8003-7309163895FB}"/>
              </a:ext>
            </a:extLst>
          </p:cNvPr>
          <p:cNvSpPr txBox="1"/>
          <p:nvPr/>
        </p:nvSpPr>
        <p:spPr>
          <a:xfrm>
            <a:off x="5793998" y="3269665"/>
            <a:ext cx="93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change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A67021-32E9-44F8-84EC-1AC8EC7BD520}"/>
              </a:ext>
            </a:extLst>
          </p:cNvPr>
          <p:cNvCxnSpPr/>
          <p:nvPr/>
        </p:nvCxnSpPr>
        <p:spPr>
          <a:xfrm>
            <a:off x="7029974" y="3061982"/>
            <a:ext cx="795557" cy="57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1FCCC7-7E7C-4619-8B02-AB3921625EF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42354" y="2579049"/>
            <a:ext cx="783177" cy="32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4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ED9DE1-24FE-41FD-8F4B-E76F2C7B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7725853" cy="2791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6DCAD8-F0C4-4E2B-B7F8-3078A8E7AA2F}"/>
              </a:ext>
            </a:extLst>
          </p:cNvPr>
          <p:cNvSpPr txBox="1"/>
          <p:nvPr/>
        </p:nvSpPr>
        <p:spPr>
          <a:xfrm>
            <a:off x="7899634" y="3533888"/>
            <a:ext cx="135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Reset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B5C51-EE81-467A-84E9-8A87971AD9B9}"/>
              </a:ext>
            </a:extLst>
          </p:cNvPr>
          <p:cNvSpPr txBox="1"/>
          <p:nvPr/>
        </p:nvSpPr>
        <p:spPr>
          <a:xfrm>
            <a:off x="7825531" y="2394383"/>
            <a:ext cx="142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Reset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786A9-20BF-416D-8003-7309163895FB}"/>
              </a:ext>
            </a:extLst>
          </p:cNvPr>
          <p:cNvSpPr txBox="1"/>
          <p:nvPr/>
        </p:nvSpPr>
        <p:spPr>
          <a:xfrm>
            <a:off x="5793998" y="3269665"/>
            <a:ext cx="93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change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A67021-32E9-44F8-84EC-1AC8EC7BD520}"/>
              </a:ext>
            </a:extLst>
          </p:cNvPr>
          <p:cNvCxnSpPr/>
          <p:nvPr/>
        </p:nvCxnSpPr>
        <p:spPr>
          <a:xfrm>
            <a:off x="7029974" y="3061982"/>
            <a:ext cx="795557" cy="57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1FCCC7-7E7C-4619-8B02-AB3921625EF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42354" y="2579049"/>
            <a:ext cx="783177" cy="32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5435B4-2528-4397-94E5-64C4EC980722}"/>
              </a:ext>
            </a:extLst>
          </p:cNvPr>
          <p:cNvCxnSpPr>
            <a:cxnSpLocks/>
          </p:cNvCxnSpPr>
          <p:nvPr/>
        </p:nvCxnSpPr>
        <p:spPr>
          <a:xfrm flipH="1">
            <a:off x="5201174" y="3145872"/>
            <a:ext cx="59282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2755DF-2E97-483D-A110-CB33118EF5DC}"/>
              </a:ext>
            </a:extLst>
          </p:cNvPr>
          <p:cNvSpPr txBox="1"/>
          <p:nvPr/>
        </p:nvSpPr>
        <p:spPr>
          <a:xfrm>
            <a:off x="3917660" y="3244334"/>
            <a:ext cx="187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Empty buffer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Reset buffer reader</a:t>
            </a:r>
            <a:endParaRPr lang="en-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86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ED9DE1-24FE-41FD-8F4B-E76F2C7B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7725853" cy="2791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6DCAD8-F0C4-4E2B-B7F8-3078A8E7AA2F}"/>
              </a:ext>
            </a:extLst>
          </p:cNvPr>
          <p:cNvSpPr txBox="1"/>
          <p:nvPr/>
        </p:nvSpPr>
        <p:spPr>
          <a:xfrm>
            <a:off x="7899634" y="3533888"/>
            <a:ext cx="135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Reset buffer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B5C51-EE81-467A-84E9-8A87971AD9B9}"/>
              </a:ext>
            </a:extLst>
          </p:cNvPr>
          <p:cNvSpPr txBox="1"/>
          <p:nvPr/>
        </p:nvSpPr>
        <p:spPr>
          <a:xfrm>
            <a:off x="7825531" y="2394383"/>
            <a:ext cx="142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Reset buffer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786A9-20BF-416D-8003-7309163895FB}"/>
              </a:ext>
            </a:extLst>
          </p:cNvPr>
          <p:cNvSpPr txBox="1"/>
          <p:nvPr/>
        </p:nvSpPr>
        <p:spPr>
          <a:xfrm>
            <a:off x="5793998" y="3269665"/>
            <a:ext cx="93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change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A67021-32E9-44F8-84EC-1AC8EC7BD520}"/>
              </a:ext>
            </a:extLst>
          </p:cNvPr>
          <p:cNvCxnSpPr/>
          <p:nvPr/>
        </p:nvCxnSpPr>
        <p:spPr>
          <a:xfrm>
            <a:off x="7029974" y="3061982"/>
            <a:ext cx="795557" cy="57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1FCCC7-7E7C-4619-8B02-AB3921625EF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42354" y="2579049"/>
            <a:ext cx="783177" cy="32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5435B4-2528-4397-94E5-64C4EC980722}"/>
              </a:ext>
            </a:extLst>
          </p:cNvPr>
          <p:cNvCxnSpPr>
            <a:cxnSpLocks/>
          </p:cNvCxnSpPr>
          <p:nvPr/>
        </p:nvCxnSpPr>
        <p:spPr>
          <a:xfrm flipH="1">
            <a:off x="5201174" y="3145872"/>
            <a:ext cx="59282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2755DF-2E97-483D-A110-CB33118EF5DC}"/>
              </a:ext>
            </a:extLst>
          </p:cNvPr>
          <p:cNvSpPr txBox="1"/>
          <p:nvPr/>
        </p:nvSpPr>
        <p:spPr>
          <a:xfrm>
            <a:off x="3917660" y="3244334"/>
            <a:ext cx="187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Empty buffer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Reset buffer reader</a:t>
            </a:r>
            <a:endParaRPr lang="en-NL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6CE35-8060-48C0-B870-D78EB6343AE0}"/>
              </a:ext>
            </a:extLst>
          </p:cNvPr>
          <p:cNvSpPr txBox="1"/>
          <p:nvPr/>
        </p:nvSpPr>
        <p:spPr>
          <a:xfrm>
            <a:off x="4910767" y="1963496"/>
            <a:ext cx="13502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updates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1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ED9DE1-24FE-41FD-8F4B-E76F2C7B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7725853" cy="27912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5435B4-2528-4397-94E5-64C4EC980722}"/>
              </a:ext>
            </a:extLst>
          </p:cNvPr>
          <p:cNvCxnSpPr>
            <a:cxnSpLocks/>
          </p:cNvCxnSpPr>
          <p:nvPr/>
        </p:nvCxnSpPr>
        <p:spPr>
          <a:xfrm>
            <a:off x="3389153" y="3061982"/>
            <a:ext cx="664332" cy="587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AA99D4-C7C1-48F4-9447-33B535B2DBCF}"/>
              </a:ext>
            </a:extLst>
          </p:cNvPr>
          <p:cNvSpPr txBox="1"/>
          <p:nvPr/>
        </p:nvSpPr>
        <p:spPr>
          <a:xfrm>
            <a:off x="4910767" y="1963496"/>
            <a:ext cx="13502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updates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235F8-FFC6-47CB-89D4-948E664955B6}"/>
              </a:ext>
            </a:extLst>
          </p:cNvPr>
          <p:cNvCxnSpPr>
            <a:cxnSpLocks/>
          </p:cNvCxnSpPr>
          <p:nvPr/>
        </p:nvCxnSpPr>
        <p:spPr>
          <a:xfrm>
            <a:off x="5218366" y="3120705"/>
            <a:ext cx="53529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3085C4-A816-438E-8C39-AAD9B3B28796}"/>
              </a:ext>
            </a:extLst>
          </p:cNvPr>
          <p:cNvCxnSpPr>
            <a:cxnSpLocks/>
          </p:cNvCxnSpPr>
          <p:nvPr/>
        </p:nvCxnSpPr>
        <p:spPr>
          <a:xfrm>
            <a:off x="7063530" y="3200515"/>
            <a:ext cx="719642" cy="243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30E174-3440-4465-BB22-CD1AB0901616}"/>
              </a:ext>
            </a:extLst>
          </p:cNvPr>
          <p:cNvCxnSpPr>
            <a:cxnSpLocks/>
          </p:cNvCxnSpPr>
          <p:nvPr/>
        </p:nvCxnSpPr>
        <p:spPr>
          <a:xfrm flipV="1">
            <a:off x="7063530" y="2382474"/>
            <a:ext cx="684321" cy="4613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619FEB-0AF7-47A7-94AF-A5BB2C25CAF4}"/>
              </a:ext>
            </a:extLst>
          </p:cNvPr>
          <p:cNvSpPr txBox="1"/>
          <p:nvPr/>
        </p:nvSpPr>
        <p:spPr>
          <a:xfrm>
            <a:off x="4991863" y="3307244"/>
            <a:ext cx="1694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Normal update process</a:t>
            </a:r>
          </a:p>
        </p:txBody>
      </p:sp>
    </p:spTree>
    <p:extLst>
      <p:ext uri="{BB962C8B-B14F-4D97-AF65-F5344CB8AC3E}">
        <p14:creationId xmlns:p14="http://schemas.microsoft.com/office/powerpoint/2010/main" val="121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ED9DE1-24FE-41FD-8F4B-E76F2C7B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7725853" cy="27912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5435B4-2528-4397-94E5-64C4EC980722}"/>
              </a:ext>
            </a:extLst>
          </p:cNvPr>
          <p:cNvCxnSpPr>
            <a:cxnSpLocks/>
          </p:cNvCxnSpPr>
          <p:nvPr/>
        </p:nvCxnSpPr>
        <p:spPr>
          <a:xfrm>
            <a:off x="3389153" y="3061982"/>
            <a:ext cx="664332" cy="587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AA99D4-C7C1-48F4-9447-33B535B2DBCF}"/>
              </a:ext>
            </a:extLst>
          </p:cNvPr>
          <p:cNvSpPr txBox="1"/>
          <p:nvPr/>
        </p:nvSpPr>
        <p:spPr>
          <a:xfrm>
            <a:off x="4910767" y="1963496"/>
            <a:ext cx="13502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updates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235F8-FFC6-47CB-89D4-948E664955B6}"/>
              </a:ext>
            </a:extLst>
          </p:cNvPr>
          <p:cNvCxnSpPr>
            <a:cxnSpLocks/>
          </p:cNvCxnSpPr>
          <p:nvPr/>
        </p:nvCxnSpPr>
        <p:spPr>
          <a:xfrm>
            <a:off x="5218366" y="3120705"/>
            <a:ext cx="53529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3085C4-A816-438E-8C39-AAD9B3B28796}"/>
              </a:ext>
            </a:extLst>
          </p:cNvPr>
          <p:cNvCxnSpPr>
            <a:cxnSpLocks/>
          </p:cNvCxnSpPr>
          <p:nvPr/>
        </p:nvCxnSpPr>
        <p:spPr>
          <a:xfrm>
            <a:off x="7063530" y="3200515"/>
            <a:ext cx="719642" cy="243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30E174-3440-4465-BB22-CD1AB0901616}"/>
              </a:ext>
            </a:extLst>
          </p:cNvPr>
          <p:cNvCxnSpPr>
            <a:cxnSpLocks/>
          </p:cNvCxnSpPr>
          <p:nvPr/>
        </p:nvCxnSpPr>
        <p:spPr>
          <a:xfrm flipV="1">
            <a:off x="7063530" y="2382474"/>
            <a:ext cx="684321" cy="4613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619FEB-0AF7-47A7-94AF-A5BB2C25CAF4}"/>
              </a:ext>
            </a:extLst>
          </p:cNvPr>
          <p:cNvSpPr txBox="1"/>
          <p:nvPr/>
        </p:nvSpPr>
        <p:spPr>
          <a:xfrm>
            <a:off x="3170459" y="3369973"/>
            <a:ext cx="3090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If </a:t>
            </a:r>
            <a:r>
              <a:rPr lang="en-US" sz="1600" dirty="0" err="1">
                <a:solidFill>
                  <a:schemeClr val="bg1"/>
                </a:solidFill>
              </a:rPr>
              <a:t>bufferreader</a:t>
            </a:r>
            <a:r>
              <a:rPr lang="en-US" sz="1600" dirty="0">
                <a:solidFill>
                  <a:schemeClr val="bg1"/>
                </a:solidFill>
              </a:rPr>
              <a:t>-&gt;tail == </a:t>
            </a:r>
            <a:r>
              <a:rPr lang="en-US" sz="1600" dirty="0" err="1">
                <a:solidFill>
                  <a:schemeClr val="bg1"/>
                </a:solidFill>
              </a:rPr>
              <a:t>oldTail</a:t>
            </a:r>
            <a:r>
              <a:rPr lang="en-US" sz="1600" dirty="0">
                <a:solidFill>
                  <a:schemeClr val="bg1"/>
                </a:solidFill>
              </a:rPr>
              <a:t> -&gt; resume paused nodes</a:t>
            </a:r>
          </a:p>
        </p:txBody>
      </p:sp>
    </p:spTree>
    <p:extLst>
      <p:ext uri="{BB962C8B-B14F-4D97-AF65-F5344CB8AC3E}">
        <p14:creationId xmlns:p14="http://schemas.microsoft.com/office/powerpoint/2010/main" val="348088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8826-1CA1-44B1-AE2E-D2C76195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1713-988E-45A8-9741-004F6E8F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32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73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Schouten (0928619)</dc:creator>
  <cp:lastModifiedBy>Rene Schouten (0928619)</cp:lastModifiedBy>
  <cp:revision>9</cp:revision>
  <dcterms:created xsi:type="dcterms:W3CDTF">2020-06-25T07:13:33Z</dcterms:created>
  <dcterms:modified xsi:type="dcterms:W3CDTF">2020-07-29T06:00:04Z</dcterms:modified>
</cp:coreProperties>
</file>