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B6CCAC5-C219-402A-8731-019A7BC1534B}">
  <a:tblStyle styleId="{CB6CCAC5-C219-402A-8731-019A7BC153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8f777d4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8f777d4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b7d670df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b7d670df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aaS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only control the applications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b7d670df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b7d670df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SaaS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is given to you, websites with lots of functionality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b7d670df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b7d670df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</a:t>
            </a:r>
            <a:r>
              <a:rPr lang="en"/>
              <a:t>doesn't</a:t>
            </a:r>
            <a:r>
              <a:rPr lang="en"/>
              <a:t> mention the fact that google hardware </a:t>
            </a:r>
            <a:r>
              <a:rPr lang="en"/>
              <a:t>doesn't</a:t>
            </a:r>
            <a:r>
              <a:rPr lang="en"/>
              <a:t> break, is more parallel (more threads, multigpu, etc), and will be upgraded to honor its 60 frames at 4k.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6 year old computer </a:t>
            </a:r>
            <a:r>
              <a:rPr lang="en"/>
              <a:t>won't</a:t>
            </a:r>
            <a:r>
              <a:rPr lang="en"/>
              <a:t> hold up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b7d670df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b7d670df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Flexible - Upgrade, downgrade, switch providers at the click of a button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Ease of use - Providers try to make their product as user friendly as possible to </a:t>
            </a:r>
            <a:r>
              <a:rPr lang="en"/>
              <a:t>capture</a:t>
            </a:r>
            <a:r>
              <a:rPr lang="en"/>
              <a:t> the market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Cost-efficiency - As shown with stadia, renting is way cheaper than buying, faster upgrades, 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- obvious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- Zombieload/Foreshadow attacks, trust the hoster, worry about broken isolation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issues - trust the hoster, deal with tech support to change things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b7d670df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b7d670df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b7d670df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b7d670df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b7d670df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b7d670df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b7d670d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b7d670d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b7d670df8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b7d670df8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b7d670df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b7d670df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b7d670d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b7d670d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b7d670df8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b7d670df8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b7d670df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b7d670df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b7d670df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b7d670df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VPS - host your own servers without shelling out for: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Hardware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Electricity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Business</a:t>
            </a:r>
            <a:r>
              <a:rPr lang="en"/>
              <a:t> internet plan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Backups, physical security (damage)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Otherwise full control of the OS and above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B7B7B7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Computing</a:t>
            </a:r>
            <a:endParaRPr/>
          </a:p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Skinner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Tony Duong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Trevor  Sawhill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applications - PaaS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675" y="1094650"/>
            <a:ext cx="2981383" cy="362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/>
          <p:nvPr/>
        </p:nvSpPr>
        <p:spPr>
          <a:xfrm>
            <a:off x="2127425" y="1094650"/>
            <a:ext cx="915600" cy="3195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7378" y="1417063"/>
            <a:ext cx="3167875" cy="23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applications - SaaS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250" y="1211350"/>
            <a:ext cx="2451551" cy="163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 rotWithShape="1">
          <a:blip r:embed="rId4">
            <a:alphaModFix/>
          </a:blip>
          <a:srcRect b="0" l="7912" r="7912" t="0"/>
          <a:stretch/>
        </p:blipFill>
        <p:spPr>
          <a:xfrm>
            <a:off x="5526250" y="2845725"/>
            <a:ext cx="2451551" cy="163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3675" y="1094650"/>
            <a:ext cx="2981383" cy="362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/>
          <p:nvPr/>
        </p:nvSpPr>
        <p:spPr>
          <a:xfrm>
            <a:off x="3087900" y="1094650"/>
            <a:ext cx="915600" cy="3195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2400250" y="575950"/>
            <a:ext cx="4321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statistics</a:t>
            </a:r>
            <a:endParaRPr/>
          </a:p>
        </p:txBody>
      </p:sp>
      <p:graphicFrame>
        <p:nvGraphicFramePr>
          <p:cNvPr id="143" name="Google Shape;143;p24"/>
          <p:cNvGraphicFramePr/>
          <p:nvPr/>
        </p:nvGraphicFramePr>
        <p:xfrm>
          <a:off x="2461525" y="146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{CB6CCAC5-C219-402A-8731-019A7BC1534B}</a:tableStyleId>
              </a:tblPr>
              <a:tblGrid>
                <a:gridCol w="1077700"/>
                <a:gridCol w="2116900"/>
                <a:gridCol w="29303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Google </a:t>
                      </a:r>
                      <a:r>
                        <a:rPr b="1" lang="en"/>
                        <a:t>Stadia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Self-built price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CPU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200-400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16GB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50-200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GPU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Comparable</a:t>
                      </a:r>
                      <a:r>
                        <a:rPr lang="en"/>
                        <a:t> to Vega 56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STORAGE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Limitless SSD storage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50-200 (100/TB)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10/month (or free)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Total: 700-1200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70-120 months to break even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 and limitations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2400250" y="1211350"/>
            <a:ext cx="63216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Strengths</a:t>
            </a:r>
            <a:endParaRPr b="1" u="sng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Flexible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Easy to use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Cost-efficiency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security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Limitations</a:t>
            </a:r>
            <a:endParaRPr b="1" u="sng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Dependence on network connection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Security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Technical issues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Maturity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4572000" y="1595775"/>
            <a:ext cx="4159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computing is quite mature, with large scale adoption &amp; market.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Since 90% of companies are using cloud computing in some capacity, the technology can be called mature.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00" y="1595775"/>
            <a:ext cx="4304650" cy="27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Multithreaded Monte Carlo pi approximation with Amazon Lambda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088" y="2571749"/>
            <a:ext cx="3149626" cy="17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logical step from our experience in class.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Businesses of any size can benefit from cloud computing.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Ubiquity of cloud computing in everyday tasks.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Definition: 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Internet-based computing in which large groups of remote servers are networked so as to allow sharing of data-processing tasks, centralized data storage, and online access to computer services or resources.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Main Types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IaaS - Infrastructure as a Service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Previously known as HaaS (Hardware as a Service)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Rackspace, DigitalOcean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SaaS - Software as a Service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licensing an</a:t>
            </a:r>
            <a:r>
              <a:rPr lang="en"/>
              <a:t>d distribution by available by the cloud service provider (ie. Dropbox, GoToMeeting, Google Apps)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PaaS - Platform as a Service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environment for allow developers to build applications and services (i.e. AWS Elastic Beanstalk, Microsoft Azure, Google App Engine))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Main Types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950" y="1103450"/>
            <a:ext cx="6148051" cy="36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Relevancy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90% of companies utilize some form of cloud computing in 2019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Estimated 60% of all workloads in the business environment execute  in a hosted cloud service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U.S. is the most prominent cloud market with a total expected spending of $124.6 billion in 2019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(Source: Cisco)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52400"/>
            <a:ext cx="679115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utilities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Chromebooks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AI assistants (Siri, Google Assistant, Alexa)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data problems became more accessible and thus advancements in fields like machine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Improved education and collaboration efforts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applications - IaaS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625" y="1251600"/>
            <a:ext cx="3757000" cy="33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3675" y="1094650"/>
            <a:ext cx="2981383" cy="362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/>
          <p:nvPr/>
        </p:nvSpPr>
        <p:spPr>
          <a:xfrm>
            <a:off x="1211825" y="1095125"/>
            <a:ext cx="915600" cy="3195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2E4761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00FBEF"/>
      </a:accent5>
      <a:accent6>
        <a:srgbClr val="88FFEB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