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2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5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1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1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0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2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722F-A615-6740-BC28-F69F878AC0E2}" type="datetimeFigureOut">
              <a:rPr lang="en-GB" smtClean="0"/>
              <a:t>27/07/2020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AD32-6A5A-204F-BC93-1A80312896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BA1DD-F30D-574B-BFA4-27C558F6CA42}"/>
              </a:ext>
            </a:extLst>
          </p:cNvPr>
          <p:cNvSpPr txBox="1"/>
          <p:nvPr/>
        </p:nvSpPr>
        <p:spPr>
          <a:xfrm>
            <a:off x="450099" y="2675196"/>
            <a:ext cx="144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Import spatial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A4B41-3AE7-494D-B495-E61CC6130E06}"/>
              </a:ext>
            </a:extLst>
          </p:cNvPr>
          <p:cNvSpPr txBox="1"/>
          <p:nvPr/>
        </p:nvSpPr>
        <p:spPr>
          <a:xfrm>
            <a:off x="450098" y="4306673"/>
            <a:ext cx="1446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677F4A5F-1A94-E14E-B9B7-0AE68B6A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11" y="175633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88F5E-E050-4544-93B1-8C13EB58CD94}"/>
              </a:ext>
            </a:extLst>
          </p:cNvPr>
          <p:cNvSpPr txBox="1"/>
          <p:nvPr/>
        </p:nvSpPr>
        <p:spPr>
          <a:xfrm>
            <a:off x="2601196" y="2670730"/>
            <a:ext cx="144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Pre-process spatial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29D66-AACD-334C-947B-409EC2ED3F5C}"/>
              </a:ext>
            </a:extLst>
          </p:cNvPr>
          <p:cNvSpPr txBox="1"/>
          <p:nvPr/>
        </p:nvSpPr>
        <p:spPr>
          <a:xfrm>
            <a:off x="7630164" y="2671038"/>
            <a:ext cx="1971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Comparison with null 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2FED6-DA30-D741-B9D6-82ADD8C90330}"/>
              </a:ext>
            </a:extLst>
          </p:cNvPr>
          <p:cNvSpPr txBox="1"/>
          <p:nvPr/>
        </p:nvSpPr>
        <p:spPr>
          <a:xfrm>
            <a:off x="450098" y="3998896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B9B65-2BB4-BD49-AE0F-C27D8F2731D7}"/>
              </a:ext>
            </a:extLst>
          </p:cNvPr>
          <p:cNvSpPr txBox="1"/>
          <p:nvPr/>
        </p:nvSpPr>
        <p:spPr>
          <a:xfrm>
            <a:off x="443744" y="5161993"/>
            <a:ext cx="1446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2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1E7FE-0106-6448-9E3D-B65E9738C63D}"/>
              </a:ext>
            </a:extLst>
          </p:cNvPr>
          <p:cNvSpPr txBox="1"/>
          <p:nvPr/>
        </p:nvSpPr>
        <p:spPr>
          <a:xfrm>
            <a:off x="443744" y="4854216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C2AEE-77CA-354B-889A-D197E8BD1378}"/>
              </a:ext>
            </a:extLst>
          </p:cNvPr>
          <p:cNvSpPr txBox="1"/>
          <p:nvPr/>
        </p:nvSpPr>
        <p:spPr>
          <a:xfrm>
            <a:off x="443743" y="6015503"/>
            <a:ext cx="1446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Courier" pitchFamily="2" charset="0"/>
                <a:cs typeface="Futura Medium" panose="020B0602020204020303" pitchFamily="34" charset="-79"/>
              </a:rPr>
              <a:t>rgbif</a:t>
            </a:r>
            <a:endParaRPr lang="en-GB" sz="12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200" dirty="0" err="1">
                <a:latin typeface="Courier" pitchFamily="2" charset="0"/>
                <a:cs typeface="Futura Medium" panose="020B0602020204020303" pitchFamily="34" charset="-79"/>
              </a:rPr>
              <a:t>rnaturalearth</a:t>
            </a:r>
            <a:endParaRPr lang="en-GB" sz="12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1D5F9-4689-7940-9E52-F9E06E10BD6B}"/>
              </a:ext>
            </a:extLst>
          </p:cNvPr>
          <p:cNvSpPr txBox="1"/>
          <p:nvPr/>
        </p:nvSpPr>
        <p:spPr>
          <a:xfrm>
            <a:off x="443744" y="5707725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Online data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56DEAB3-A0B3-934D-8F20-206081371B8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V="1">
            <a:off x="450099" y="2998361"/>
            <a:ext cx="1" cy="1539144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3D20DB1-EB05-AF44-97F5-16D1711EDC98}"/>
              </a:ext>
            </a:extLst>
          </p:cNvPr>
          <p:cNvCxnSpPr>
            <a:cxnSpLocks/>
            <a:stCxn id="3" idx="1"/>
            <a:endCxn id="11" idx="1"/>
          </p:cNvCxnSpPr>
          <p:nvPr/>
        </p:nvCxnSpPr>
        <p:spPr>
          <a:xfrm rot="10800000" flipV="1">
            <a:off x="443745" y="2998361"/>
            <a:ext cx="6355" cy="2394464"/>
          </a:xfrm>
          <a:prstGeom prst="bentConnector3">
            <a:avLst>
              <a:gd name="adj1" fmla="val 36971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E123206-608A-8848-97BE-190253D9CD48}"/>
              </a:ext>
            </a:extLst>
          </p:cNvPr>
          <p:cNvCxnSpPr>
            <a:cxnSpLocks/>
            <a:stCxn id="3" idx="1"/>
            <a:endCxn id="13" idx="1"/>
          </p:cNvCxnSpPr>
          <p:nvPr/>
        </p:nvCxnSpPr>
        <p:spPr>
          <a:xfrm rot="10800000" flipV="1">
            <a:off x="443742" y="2998361"/>
            <a:ext cx="6356" cy="3247974"/>
          </a:xfrm>
          <a:prstGeom prst="bentConnector3">
            <a:avLst>
              <a:gd name="adj1" fmla="val 369660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ownload from cloud">
            <a:extLst>
              <a:ext uri="{FF2B5EF4-FFF2-40B4-BE49-F238E27FC236}">
                <a16:creationId xmlns:a16="http://schemas.microsoft.com/office/drawing/2014/main" id="{F14C7078-F062-A64A-A08A-1ADE52575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0476" y="5703372"/>
            <a:ext cx="306000" cy="306000"/>
          </a:xfrm>
          <a:prstGeom prst="rect">
            <a:avLst/>
          </a:prstGeom>
        </p:spPr>
      </p:pic>
      <p:pic>
        <p:nvPicPr>
          <p:cNvPr id="38" name="Graphic 37" descr="Table">
            <a:extLst>
              <a:ext uri="{FF2B5EF4-FFF2-40B4-BE49-F238E27FC236}">
                <a16:creationId xmlns:a16="http://schemas.microsoft.com/office/drawing/2014/main" id="{E2B1A58B-3605-F242-A055-E8C854A1C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476" y="3999783"/>
            <a:ext cx="306000" cy="306000"/>
          </a:xfrm>
          <a:prstGeom prst="rect">
            <a:avLst/>
          </a:prstGeom>
        </p:spPr>
      </p:pic>
      <p:pic>
        <p:nvPicPr>
          <p:cNvPr id="40" name="Graphic 39" descr="World">
            <a:extLst>
              <a:ext uri="{FF2B5EF4-FFF2-40B4-BE49-F238E27FC236}">
                <a16:creationId xmlns:a16="http://schemas.microsoft.com/office/drawing/2014/main" id="{6D5DB775-190F-1043-A789-F021E3A71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0476" y="4849829"/>
            <a:ext cx="306000" cy="30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FE893B2-425B-8840-9BBE-2AD3D6AA98A7}"/>
              </a:ext>
            </a:extLst>
          </p:cNvPr>
          <p:cNvSpPr txBox="1"/>
          <p:nvPr/>
        </p:nvSpPr>
        <p:spPr>
          <a:xfrm>
            <a:off x="4752294" y="2671038"/>
            <a:ext cx="2230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Quantify landscape characteristics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C675A0-B4F4-8F4E-A841-5F0E7D1F6599}"/>
              </a:ext>
            </a:extLst>
          </p:cNvPr>
          <p:cNvSpPr txBox="1"/>
          <p:nvPr/>
        </p:nvSpPr>
        <p:spPr>
          <a:xfrm>
            <a:off x="10291592" y="267103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Futura Medium" panose="020B0602020204020303" pitchFamily="34" charset="-79"/>
                <a:cs typeface="Futura Medium" panose="020B0602020204020303" pitchFamily="34" charset="-79"/>
              </a:rPr>
              <a:t>Create figures</a:t>
            </a:r>
          </a:p>
        </p:txBody>
      </p:sp>
      <p:pic>
        <p:nvPicPr>
          <p:cNvPr id="52" name="Graphic 51" descr="Tools">
            <a:extLst>
              <a:ext uri="{FF2B5EF4-FFF2-40B4-BE49-F238E27FC236}">
                <a16:creationId xmlns:a16="http://schemas.microsoft.com/office/drawing/2014/main" id="{99D5850E-6B88-C649-A010-95E1025A07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64209" y="1853530"/>
            <a:ext cx="720000" cy="72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89BBAC5-6468-A24B-A94E-08EEDA8ACE17}"/>
              </a:ext>
            </a:extLst>
          </p:cNvPr>
          <p:cNvSpPr txBox="1"/>
          <p:nvPr/>
        </p:nvSpPr>
        <p:spPr>
          <a:xfrm>
            <a:off x="2598017" y="4300509"/>
            <a:ext cx="1446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63D95-D374-DF40-8A88-8A0D72A6DB85}"/>
              </a:ext>
            </a:extLst>
          </p:cNvPr>
          <p:cNvSpPr txBox="1"/>
          <p:nvPr/>
        </p:nvSpPr>
        <p:spPr>
          <a:xfrm>
            <a:off x="2598017" y="3992732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094DC8-5397-2845-8046-D33E4496B053}"/>
              </a:ext>
            </a:extLst>
          </p:cNvPr>
          <p:cNvSpPr txBox="1"/>
          <p:nvPr/>
        </p:nvSpPr>
        <p:spPr>
          <a:xfrm>
            <a:off x="2591663" y="5155829"/>
            <a:ext cx="1446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2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7E0737-F194-EC42-AA10-7387D0030D31}"/>
              </a:ext>
            </a:extLst>
          </p:cNvPr>
          <p:cNvSpPr txBox="1"/>
          <p:nvPr/>
        </p:nvSpPr>
        <p:spPr>
          <a:xfrm>
            <a:off x="2591663" y="4848052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57" name="Graphic 56" descr="Table">
            <a:extLst>
              <a:ext uri="{FF2B5EF4-FFF2-40B4-BE49-F238E27FC236}">
                <a16:creationId xmlns:a16="http://schemas.microsoft.com/office/drawing/2014/main" id="{D700BCA8-CC17-A64C-83C5-2AC7CABC38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8395" y="3993619"/>
            <a:ext cx="306000" cy="306000"/>
          </a:xfrm>
          <a:prstGeom prst="rect">
            <a:avLst/>
          </a:prstGeom>
        </p:spPr>
      </p:pic>
      <p:pic>
        <p:nvPicPr>
          <p:cNvPr id="58" name="Graphic 57" descr="World">
            <a:extLst>
              <a:ext uri="{FF2B5EF4-FFF2-40B4-BE49-F238E27FC236}">
                <a16:creationId xmlns:a16="http://schemas.microsoft.com/office/drawing/2014/main" id="{41B3F980-CA30-3E40-8811-171C422CD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8395" y="4843665"/>
            <a:ext cx="306000" cy="306000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4700D5A-FE02-1543-A88D-0116E031716E}"/>
              </a:ext>
            </a:extLst>
          </p:cNvPr>
          <p:cNvCxnSpPr>
            <a:cxnSpLocks/>
            <a:stCxn id="7" idx="1"/>
            <a:endCxn id="53" idx="1"/>
          </p:cNvCxnSpPr>
          <p:nvPr/>
        </p:nvCxnSpPr>
        <p:spPr>
          <a:xfrm rot="10800000" flipV="1">
            <a:off x="2598018" y="2993896"/>
            <a:ext cx="3179" cy="1537446"/>
          </a:xfrm>
          <a:prstGeom prst="bentConnector3">
            <a:avLst>
              <a:gd name="adj1" fmla="val 72909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4D259EB-574B-6043-8A19-3DAFDDE53CCB}"/>
              </a:ext>
            </a:extLst>
          </p:cNvPr>
          <p:cNvCxnSpPr>
            <a:cxnSpLocks/>
            <a:stCxn id="7" idx="1"/>
            <a:endCxn id="55" idx="1"/>
          </p:cNvCxnSpPr>
          <p:nvPr/>
        </p:nvCxnSpPr>
        <p:spPr>
          <a:xfrm rot="10800000" flipV="1">
            <a:off x="2591664" y="2993896"/>
            <a:ext cx="9533" cy="2392766"/>
          </a:xfrm>
          <a:prstGeom prst="bentConnector3">
            <a:avLst>
              <a:gd name="adj1" fmla="val 24979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239E6D6C-8C82-4549-A9B8-C828D8A59647}"/>
              </a:ext>
            </a:extLst>
          </p:cNvPr>
          <p:cNvSpPr/>
          <p:nvPr/>
        </p:nvSpPr>
        <p:spPr>
          <a:xfrm>
            <a:off x="453278" y="734030"/>
            <a:ext cx="11015211" cy="744279"/>
          </a:xfrm>
          <a:prstGeom prst="homePlate">
            <a:avLst>
              <a:gd name="adj" fmla="val 1428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Exemplary workflow in landscape ecology in [</a:t>
            </a:r>
            <a:r>
              <a:rPr lang="en-GB" dirty="0">
                <a:solidFill>
                  <a:schemeClr val="tx1"/>
                </a:solidFill>
                <a:latin typeface="Courier" pitchFamily="2" charset="0"/>
                <a:cs typeface="Futura Medium" panose="020B0602020204020303" pitchFamily="34" charset="-79"/>
              </a:rPr>
              <a:t>R</a:t>
            </a:r>
            <a:r>
              <a:rPr lang="en-GB" dirty="0">
                <a:solidFill>
                  <a:schemeClr val="tx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A4D1DA-F612-E848-B05C-3C957C2DD064}"/>
              </a:ext>
            </a:extLst>
          </p:cNvPr>
          <p:cNvSpPr txBox="1"/>
          <p:nvPr/>
        </p:nvSpPr>
        <p:spPr>
          <a:xfrm>
            <a:off x="4752294" y="4320562"/>
            <a:ext cx="17016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landscapemetrics</a:t>
            </a:r>
          </a:p>
          <a:p>
            <a:pPr algn="ctr"/>
            <a:r>
              <a:rPr lang="en-GB" sz="1200" dirty="0" err="1">
                <a:latin typeface="Courier" pitchFamily="2" charset="0"/>
                <a:cs typeface="Futura Medium" panose="020B0602020204020303" pitchFamily="34" charset="-79"/>
              </a:rPr>
              <a:t>belg</a:t>
            </a:r>
            <a:endParaRPr lang="en-GB" sz="12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572FFD-4CDB-684A-9971-81F997D7CE95}"/>
              </a:ext>
            </a:extLst>
          </p:cNvPr>
          <p:cNvSpPr txBox="1"/>
          <p:nvPr/>
        </p:nvSpPr>
        <p:spPr>
          <a:xfrm>
            <a:off x="4752294" y="4012785"/>
            <a:ext cx="17016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pic>
        <p:nvPicPr>
          <p:cNvPr id="77" name="Graphic 76" descr="Table">
            <a:extLst>
              <a:ext uri="{FF2B5EF4-FFF2-40B4-BE49-F238E27FC236}">
                <a16:creationId xmlns:a16="http://schemas.microsoft.com/office/drawing/2014/main" id="{4BCF1A97-00C0-0B40-8A75-2FDA20811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49634" y="4013672"/>
            <a:ext cx="306000" cy="306000"/>
          </a:xfrm>
          <a:prstGeom prst="rect">
            <a:avLst/>
          </a:prstGeom>
        </p:spPr>
      </p:pic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9E02F38-75FB-344A-9B97-CA4B099F1EF9}"/>
              </a:ext>
            </a:extLst>
          </p:cNvPr>
          <p:cNvCxnSpPr>
            <a:cxnSpLocks/>
            <a:stCxn id="46" idx="1"/>
            <a:endCxn id="75" idx="1"/>
          </p:cNvCxnSpPr>
          <p:nvPr/>
        </p:nvCxnSpPr>
        <p:spPr>
          <a:xfrm rot="10800000" flipV="1">
            <a:off x="4752294" y="2994203"/>
            <a:ext cx="12700" cy="1557191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56AC69D-3A4F-D045-A27C-A03AA70DC8AF}"/>
              </a:ext>
            </a:extLst>
          </p:cNvPr>
          <p:cNvCxnSpPr>
            <a:cxnSpLocks/>
            <a:stCxn id="46" idx="1"/>
            <a:endCxn id="84" idx="1"/>
          </p:cNvCxnSpPr>
          <p:nvPr/>
        </p:nvCxnSpPr>
        <p:spPr>
          <a:xfrm rot="10800000" flipV="1">
            <a:off x="4752294" y="2994203"/>
            <a:ext cx="1" cy="2478627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EA7F78F-24A3-1A4A-87BB-9C9E524593C7}"/>
              </a:ext>
            </a:extLst>
          </p:cNvPr>
          <p:cNvSpPr txBox="1"/>
          <p:nvPr/>
        </p:nvSpPr>
        <p:spPr>
          <a:xfrm>
            <a:off x="4752293" y="5149665"/>
            <a:ext cx="17016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??</a:t>
            </a:r>
          </a:p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??</a:t>
            </a:r>
          </a:p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??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74E02D-F808-2E47-8716-7FEA4491E1D2}"/>
              </a:ext>
            </a:extLst>
          </p:cNvPr>
          <p:cNvSpPr txBox="1"/>
          <p:nvPr/>
        </p:nvSpPr>
        <p:spPr>
          <a:xfrm>
            <a:off x="4752293" y="4841888"/>
            <a:ext cx="17016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86" name="Graphic 85" descr="World">
            <a:extLst>
              <a:ext uri="{FF2B5EF4-FFF2-40B4-BE49-F238E27FC236}">
                <a16:creationId xmlns:a16="http://schemas.microsoft.com/office/drawing/2014/main" id="{CD94F6E5-DC28-7544-9B95-F3EBF91FE17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43000" y="4841888"/>
            <a:ext cx="306000" cy="306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B049B60-955A-F64C-9B50-EB3EED225991}"/>
              </a:ext>
            </a:extLst>
          </p:cNvPr>
          <p:cNvSpPr txBox="1"/>
          <p:nvPr/>
        </p:nvSpPr>
        <p:spPr>
          <a:xfrm>
            <a:off x="7630164" y="4319672"/>
            <a:ext cx="144602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NLMR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1D43FB-EE41-5A46-9357-D8850A74BBEC}"/>
              </a:ext>
            </a:extLst>
          </p:cNvPr>
          <p:cNvSpPr txBox="1"/>
          <p:nvPr/>
        </p:nvSpPr>
        <p:spPr>
          <a:xfrm>
            <a:off x="7630164" y="4011895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pic>
        <p:nvPicPr>
          <p:cNvPr id="93" name="Graphic 92" descr="Table">
            <a:extLst>
              <a:ext uri="{FF2B5EF4-FFF2-40B4-BE49-F238E27FC236}">
                <a16:creationId xmlns:a16="http://schemas.microsoft.com/office/drawing/2014/main" id="{04A19056-D708-C04A-BA9D-6BECFEFEC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0542" y="4012782"/>
            <a:ext cx="306000" cy="306000"/>
          </a:xfrm>
          <a:prstGeom prst="rect">
            <a:avLst/>
          </a:prstGeom>
        </p:spPr>
      </p:pic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68502A21-579A-6149-855F-8132037A9BD4}"/>
              </a:ext>
            </a:extLst>
          </p:cNvPr>
          <p:cNvCxnSpPr>
            <a:cxnSpLocks/>
            <a:stCxn id="9" idx="1"/>
            <a:endCxn id="91" idx="1"/>
          </p:cNvCxnSpPr>
          <p:nvPr/>
        </p:nvCxnSpPr>
        <p:spPr>
          <a:xfrm rot="10800000" flipV="1">
            <a:off x="7630164" y="2994204"/>
            <a:ext cx="12700" cy="146396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9EEE76-1E23-DA4D-9D9E-49F8849B0ED6}"/>
              </a:ext>
            </a:extLst>
          </p:cNvPr>
          <p:cNvSpPr txBox="1"/>
          <p:nvPr/>
        </p:nvSpPr>
        <p:spPr>
          <a:xfrm>
            <a:off x="10297946" y="4319672"/>
            <a:ext cx="1446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raster</a:t>
            </a:r>
          </a:p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stars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F9F27B4-5DFB-2747-BED8-306F92142D22}"/>
              </a:ext>
            </a:extLst>
          </p:cNvPr>
          <p:cNvSpPr txBox="1"/>
          <p:nvPr/>
        </p:nvSpPr>
        <p:spPr>
          <a:xfrm>
            <a:off x="10297946" y="4011895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Raster data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71A523-6AF3-BD40-9D03-FC19A109B986}"/>
              </a:ext>
            </a:extLst>
          </p:cNvPr>
          <p:cNvSpPr txBox="1"/>
          <p:nvPr/>
        </p:nvSpPr>
        <p:spPr>
          <a:xfrm>
            <a:off x="10291592" y="5174992"/>
            <a:ext cx="1446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Courier" pitchFamily="2" charset="0"/>
                <a:cs typeface="Futura Medium" panose="020B0602020204020303" pitchFamily="34" charset="-79"/>
              </a:rPr>
              <a:t>sp</a:t>
            </a:r>
            <a:endParaRPr lang="en-GB" sz="1200" dirty="0">
              <a:latin typeface="Courier" pitchFamily="2" charset="0"/>
              <a:cs typeface="Futura Medium" panose="020B0602020204020303" pitchFamily="34" charset="-79"/>
            </a:endParaRPr>
          </a:p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sf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45906E9-026F-B847-86CF-16C5F3C0B5D2}"/>
              </a:ext>
            </a:extLst>
          </p:cNvPr>
          <p:cNvSpPr txBox="1"/>
          <p:nvPr/>
        </p:nvSpPr>
        <p:spPr>
          <a:xfrm>
            <a:off x="10291592" y="4867215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Vector data</a:t>
            </a:r>
          </a:p>
        </p:txBody>
      </p:sp>
      <p:pic>
        <p:nvPicPr>
          <p:cNvPr id="101" name="Graphic 100" descr="Table">
            <a:extLst>
              <a:ext uri="{FF2B5EF4-FFF2-40B4-BE49-F238E27FC236}">
                <a16:creationId xmlns:a16="http://schemas.microsoft.com/office/drawing/2014/main" id="{DACEEB23-A4F0-0645-B36B-BF419EF54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78324" y="4012782"/>
            <a:ext cx="306000" cy="306000"/>
          </a:xfrm>
          <a:prstGeom prst="rect">
            <a:avLst/>
          </a:prstGeom>
        </p:spPr>
      </p:pic>
      <p:pic>
        <p:nvPicPr>
          <p:cNvPr id="102" name="Graphic 101" descr="World">
            <a:extLst>
              <a:ext uri="{FF2B5EF4-FFF2-40B4-BE49-F238E27FC236}">
                <a16:creationId xmlns:a16="http://schemas.microsoft.com/office/drawing/2014/main" id="{FFF3DCC7-839B-3347-8C45-BB6AAAC6A8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78324" y="4862828"/>
            <a:ext cx="306000" cy="306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8AD43BB-5B6A-2842-AF75-5BE1CECCD15C}"/>
              </a:ext>
            </a:extLst>
          </p:cNvPr>
          <p:cNvSpPr txBox="1"/>
          <p:nvPr/>
        </p:nvSpPr>
        <p:spPr>
          <a:xfrm>
            <a:off x="10297946" y="6044047"/>
            <a:ext cx="1446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urier" pitchFamily="2" charset="0"/>
                <a:cs typeface="Futura Medium" panose="020B0602020204020303" pitchFamily="34" charset="-79"/>
              </a:rPr>
              <a:t>ggplot2</a:t>
            </a:r>
          </a:p>
          <a:p>
            <a:pPr algn="ctr"/>
            <a:r>
              <a:rPr lang="en-GB" sz="1200" dirty="0" err="1">
                <a:latin typeface="Courier" pitchFamily="2" charset="0"/>
                <a:cs typeface="Futura Medium" panose="020B0602020204020303" pitchFamily="34" charset="-79"/>
              </a:rPr>
              <a:t>tmap</a:t>
            </a:r>
            <a:endParaRPr lang="en-GB" sz="1200" dirty="0">
              <a:latin typeface="Courier" pitchFamily="2" charset="0"/>
              <a:cs typeface="Futura Medium" panose="020B0602020204020303" pitchFamily="34" charset="-79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EBA60B-136A-7146-8846-36131BB96995}"/>
              </a:ext>
            </a:extLst>
          </p:cNvPr>
          <p:cNvSpPr txBox="1"/>
          <p:nvPr/>
        </p:nvSpPr>
        <p:spPr>
          <a:xfrm>
            <a:off x="10297947" y="5736269"/>
            <a:ext cx="14460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Advanced</a:t>
            </a:r>
          </a:p>
        </p:txBody>
      </p:sp>
      <p:pic>
        <p:nvPicPr>
          <p:cNvPr id="107" name="Graphic 106" descr="Easel">
            <a:extLst>
              <a:ext uri="{FF2B5EF4-FFF2-40B4-BE49-F238E27FC236}">
                <a16:creationId xmlns:a16="http://schemas.microsoft.com/office/drawing/2014/main" id="{64B812F6-AB8A-1048-9B6C-381026557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2327" y="5735379"/>
            <a:ext cx="306000" cy="306000"/>
          </a:xfrm>
          <a:prstGeom prst="rect">
            <a:avLst/>
          </a:prstGeom>
        </p:spPr>
      </p:pic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22A1C8EA-AF96-BF46-B291-4E51DF1325C1}"/>
              </a:ext>
            </a:extLst>
          </p:cNvPr>
          <p:cNvCxnSpPr>
            <a:cxnSpLocks/>
            <a:stCxn id="47" idx="1"/>
            <a:endCxn id="97" idx="1"/>
          </p:cNvCxnSpPr>
          <p:nvPr/>
        </p:nvCxnSpPr>
        <p:spPr>
          <a:xfrm rot="10800000" flipH="1" flipV="1">
            <a:off x="10291592" y="2994205"/>
            <a:ext cx="6354" cy="1556300"/>
          </a:xfrm>
          <a:prstGeom prst="bentConnector3">
            <a:avLst>
              <a:gd name="adj1" fmla="val -35977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C23DB11-D568-434D-8970-7CFAAA48D730}"/>
              </a:ext>
            </a:extLst>
          </p:cNvPr>
          <p:cNvCxnSpPr>
            <a:cxnSpLocks/>
            <a:stCxn id="47" idx="1"/>
            <a:endCxn id="99" idx="1"/>
          </p:cNvCxnSpPr>
          <p:nvPr/>
        </p:nvCxnSpPr>
        <p:spPr>
          <a:xfrm rot="10800000" flipV="1">
            <a:off x="10291592" y="2994205"/>
            <a:ext cx="12700" cy="241162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5E9E678-B3C2-9542-A5B9-5F32A2B3B37E}"/>
              </a:ext>
            </a:extLst>
          </p:cNvPr>
          <p:cNvCxnSpPr>
            <a:cxnSpLocks/>
            <a:stCxn id="47" idx="1"/>
            <a:endCxn id="103" idx="1"/>
          </p:cNvCxnSpPr>
          <p:nvPr/>
        </p:nvCxnSpPr>
        <p:spPr>
          <a:xfrm rot="10800000" flipH="1" flipV="1">
            <a:off x="10291592" y="2994204"/>
            <a:ext cx="6354" cy="3280675"/>
          </a:xfrm>
          <a:prstGeom prst="bentConnector3">
            <a:avLst>
              <a:gd name="adj1" fmla="val -35977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 descr="Mathematics">
            <a:extLst>
              <a:ext uri="{FF2B5EF4-FFF2-40B4-BE49-F238E27FC236}">
                <a16:creationId xmlns:a16="http://schemas.microsoft.com/office/drawing/2014/main" id="{8029F10F-2B32-CA4C-AC62-C76E63D939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7496" y="1853530"/>
            <a:ext cx="720000" cy="720000"/>
          </a:xfrm>
          <a:prstGeom prst="rect">
            <a:avLst/>
          </a:prstGeom>
        </p:spPr>
      </p:pic>
      <p:pic>
        <p:nvPicPr>
          <p:cNvPr id="125" name="Graphic 124" descr="Presentation with bar chart">
            <a:extLst>
              <a:ext uri="{FF2B5EF4-FFF2-40B4-BE49-F238E27FC236}">
                <a16:creationId xmlns:a16="http://schemas.microsoft.com/office/drawing/2014/main" id="{AACB2B14-3482-B74C-ADDD-C54BE1E0C4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13373" y="1859571"/>
            <a:ext cx="720000" cy="720000"/>
          </a:xfrm>
          <a:prstGeom prst="rect">
            <a:avLst/>
          </a:prstGeom>
        </p:spPr>
      </p:pic>
      <p:pic>
        <p:nvPicPr>
          <p:cNvPr id="127" name="Graphic 126" descr="Arrow circle">
            <a:extLst>
              <a:ext uri="{FF2B5EF4-FFF2-40B4-BE49-F238E27FC236}">
                <a16:creationId xmlns:a16="http://schemas.microsoft.com/office/drawing/2014/main" id="{BFE9452A-2755-9A41-B99A-B420BE6D99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55878" y="185353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67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Maximilian Hesselbarth</dc:creator>
  <cp:lastModifiedBy>Maximilian Hesselbarth</cp:lastModifiedBy>
  <cp:revision>8</cp:revision>
  <dcterms:created xsi:type="dcterms:W3CDTF">2020-07-27T12:53:42Z</dcterms:created>
  <dcterms:modified xsi:type="dcterms:W3CDTF">2020-07-27T14:16:13Z</dcterms:modified>
</cp:coreProperties>
</file>