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D78"/>
    <a:srgbClr val="941651"/>
    <a:srgbClr val="929000"/>
    <a:srgbClr val="9452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/>
    <p:restoredTop sz="94693"/>
  </p:normalViewPr>
  <p:slideViewPr>
    <p:cSldViewPr snapToGrid="0" snapToObjects="1">
      <p:cViewPr>
        <p:scale>
          <a:sx n="145" d="100"/>
          <a:sy n="145" d="100"/>
        </p:scale>
        <p:origin x="-352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A86AE-DC4C-DA42-8473-AA570CAA8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91E087-9B43-EE4A-89D3-1A3C18D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EC58B-90C6-E94F-851E-7CDDDCF7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9199B-04D1-274D-B646-3EE5A009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57DA8-BB5F-5A40-9A7C-3588C71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ACB9B-EC1B-5548-ADA6-9B20BAAC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8E3A66-730A-FF4F-B246-1582BCA9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9B9EC-0951-1040-84BE-F30AA0D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C195C-531D-F34B-B276-2D4826A9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23C5F-8745-1F4E-8E8E-C57877AE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4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62FD72-AAF1-F44C-9656-8F81F1F7C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BC010E-049A-5742-8C50-F3EE99BA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52F0F-5A47-A447-80DB-A965B4AA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087EA-B0AC-E54D-9298-582AA309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D824E-1250-4C41-8849-CE8A9A1E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65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9C4AA-3820-754E-8942-DF3FEB7E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C52F4-2AB3-4C48-8A40-099EFDFB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D5BCC-F379-2348-BD83-4626654F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C9E6B-1678-EC41-B05C-1EBD1B59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59AD1-0B5A-1C4A-91A9-ED2608EA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3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74CE4-090F-7840-B79D-32CA89D4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E8334-0CF9-B349-9C4C-A4E3D200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D13EE-01FC-574B-972D-C9222CC2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57A58-73C6-A24F-887F-33F3F33C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15D53-EDAC-3748-9AF6-9424447D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8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C028D-0CEC-5647-872A-FF83F3AF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8EDA4-9BEF-444B-9417-18AF419E8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D62853-6E3E-7049-8E51-361FAD44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EDA06F-5F43-574F-8F6B-F37A4F0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B86E2-DCF3-1442-814F-73E81285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B59ED-97CB-5B4E-BBDB-4D42BF3A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FFD8C-47D2-634E-AAF6-AE156902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C108B2-57BD-6447-A2BF-580E370F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FAE17-9A85-3142-B800-AE3923CAD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54A718-BF82-074B-9C47-39DEB77A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E28CDD-E1ED-FC4B-819D-22EABE80F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1F917A-367C-5841-AB8A-E32EA05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26B251-8432-EF44-BB8A-B5BDB95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F14F5A-4E37-8C4E-A977-0159E5AA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DA061-AA38-2545-A6BE-8D6CDDB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EAAA63-7889-E442-841B-4AF45EB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294A3D-EA9A-2D47-BE25-F597D887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3F50D7-E8AA-E24E-A644-5CE651FC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8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9B6E3-1429-694C-AE26-0A7725C8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DB4576-8FB4-6746-9886-65274AF9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547E01-9516-6649-B21A-7D868D12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907B5-D219-6444-86C1-9D7CA706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73F88-76EE-AC44-89C1-4CFB58CC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E50D6C-96E6-C34F-A546-4C1251BC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AA638-E886-A54A-BB6B-C68477D9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A7602F-0A5D-764B-AE91-47562B69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C09D95-F606-D84E-982D-CDC3101C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28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56F2B-CD17-A04B-833D-03AF0BF7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4E6693-6F1F-C44D-A5EB-124EB005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E40D5-EC39-DA4B-A154-E1F7A0B5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9C5912-A343-324B-951E-646BC38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80B03F-3254-7C45-A6EE-78A5CFA9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AC0ED6-FF99-8249-B0D2-615FBADC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0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A6CC45-EC95-164C-B607-8A03C9DB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E29B87-62D2-1946-AC37-2F1A8F3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1E380D-EEC1-0E4E-9158-6A4BEDB9C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D5AA-F177-5F45-A712-3180ABBA0AFF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C0BABE-8D87-6042-84D6-116E46C3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15E69-B261-B140-A49F-3C4EAF48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C7B1-A1BF-8B4F-9CD7-0F38DA22B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9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31064AB-5C6A-4047-8831-003B6FC9370B}"/>
              </a:ext>
            </a:extLst>
          </p:cNvPr>
          <p:cNvGrpSpPr/>
          <p:nvPr/>
        </p:nvGrpSpPr>
        <p:grpSpPr>
          <a:xfrm>
            <a:off x="2740437" y="1348232"/>
            <a:ext cx="1970622" cy="1989178"/>
            <a:chOff x="2740437" y="1348232"/>
            <a:chExt cx="1970622" cy="1989178"/>
          </a:xfrm>
        </p:grpSpPr>
        <p:sp>
          <p:nvSpPr>
            <p:cNvPr id="33" name="上カーブ リボン 32">
              <a:extLst>
                <a:ext uri="{FF2B5EF4-FFF2-40B4-BE49-F238E27FC236}">
                  <a16:creationId xmlns:a16="http://schemas.microsoft.com/office/drawing/2014/main" id="{ED3B497E-239A-BA4B-B612-B0E2FD7E9377}"/>
                </a:ext>
              </a:extLst>
            </p:cNvPr>
            <p:cNvSpPr/>
            <p:nvPr/>
          </p:nvSpPr>
          <p:spPr>
            <a:xfrm>
              <a:off x="2740437" y="2672105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rgbClr val="945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56683171-6D76-494C-A96B-892760C3971B}"/>
                </a:ext>
              </a:extLst>
            </p:cNvPr>
            <p:cNvSpPr/>
            <p:nvPr/>
          </p:nvSpPr>
          <p:spPr>
            <a:xfrm>
              <a:off x="2825748" y="1348232"/>
              <a:ext cx="1800000" cy="1800000"/>
            </a:xfrm>
            <a:prstGeom prst="ellipse">
              <a:avLst/>
            </a:prstGeom>
            <a:solidFill>
              <a:srgbClr val="9452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053E820D-39C0-724B-BD2E-06249DAE178C}"/>
                </a:ext>
              </a:extLst>
            </p:cNvPr>
            <p:cNvSpPr/>
            <p:nvPr/>
          </p:nvSpPr>
          <p:spPr>
            <a:xfrm>
              <a:off x="2897104" y="1420232"/>
              <a:ext cx="1657288" cy="16559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ハート 29">
              <a:extLst>
                <a:ext uri="{FF2B5EF4-FFF2-40B4-BE49-F238E27FC236}">
                  <a16:creationId xmlns:a16="http://schemas.microsoft.com/office/drawing/2014/main" id="{65804DDB-759C-B148-BABF-C53212ED6648}"/>
                </a:ext>
              </a:extLst>
            </p:cNvPr>
            <p:cNvSpPr/>
            <p:nvPr/>
          </p:nvSpPr>
          <p:spPr>
            <a:xfrm>
              <a:off x="3127871" y="1719084"/>
              <a:ext cx="1195754" cy="1157450"/>
            </a:xfrm>
            <a:prstGeom prst="heart">
              <a:avLst/>
            </a:prstGeom>
            <a:solidFill>
              <a:srgbClr val="945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18FA549-15E2-5D45-95F4-DBCEC920A068}"/>
              </a:ext>
            </a:extLst>
          </p:cNvPr>
          <p:cNvGrpSpPr/>
          <p:nvPr/>
        </p:nvGrpSpPr>
        <p:grpSpPr>
          <a:xfrm>
            <a:off x="4711059" y="1363047"/>
            <a:ext cx="1970622" cy="1989178"/>
            <a:chOff x="4711059" y="1363047"/>
            <a:chExt cx="1970622" cy="1989178"/>
          </a:xfrm>
        </p:grpSpPr>
        <p:sp>
          <p:nvSpPr>
            <p:cNvPr id="36" name="上カーブ リボン 35">
              <a:extLst>
                <a:ext uri="{FF2B5EF4-FFF2-40B4-BE49-F238E27FC236}">
                  <a16:creationId xmlns:a16="http://schemas.microsoft.com/office/drawing/2014/main" id="{564070CB-1D0F-B045-9F03-534250533EDA}"/>
                </a:ext>
              </a:extLst>
            </p:cNvPr>
            <p:cNvSpPr/>
            <p:nvPr/>
          </p:nvSpPr>
          <p:spPr>
            <a:xfrm>
              <a:off x="4711059" y="2686920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rgbClr val="945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7D8B171-B39B-D942-86BB-4C6040343BA1}"/>
                </a:ext>
              </a:extLst>
            </p:cNvPr>
            <p:cNvSpPr/>
            <p:nvPr/>
          </p:nvSpPr>
          <p:spPr>
            <a:xfrm>
              <a:off x="4796370" y="1363047"/>
              <a:ext cx="1800000" cy="1800000"/>
            </a:xfrm>
            <a:prstGeom prst="ellipse">
              <a:avLst/>
            </a:prstGeom>
            <a:solidFill>
              <a:srgbClr val="9452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3906D49F-F194-BA4D-9B7D-E2E5F67DFA70}"/>
                </a:ext>
              </a:extLst>
            </p:cNvPr>
            <p:cNvSpPr/>
            <p:nvPr/>
          </p:nvSpPr>
          <p:spPr>
            <a:xfrm>
              <a:off x="4867726" y="1435047"/>
              <a:ext cx="1657288" cy="16559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2B597E-8A0C-F443-9A74-D0C322C27C30}"/>
                </a:ext>
              </a:extLst>
            </p:cNvPr>
            <p:cNvSpPr/>
            <p:nvPr/>
          </p:nvSpPr>
          <p:spPr>
            <a:xfrm rot="20515386">
              <a:off x="5138537" y="1778563"/>
              <a:ext cx="732186" cy="9094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EAE9C56-9BA7-F241-B7E7-A9F4453D0982}"/>
                </a:ext>
              </a:extLst>
            </p:cNvPr>
            <p:cNvSpPr/>
            <p:nvPr/>
          </p:nvSpPr>
          <p:spPr>
            <a:xfrm rot="861735">
              <a:off x="5532058" y="1964278"/>
              <a:ext cx="732186" cy="9094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20D5C842-6674-FC4F-AFD6-E18DBE11DF0E}"/>
              </a:ext>
            </a:extLst>
          </p:cNvPr>
          <p:cNvGrpSpPr/>
          <p:nvPr/>
        </p:nvGrpSpPr>
        <p:grpSpPr>
          <a:xfrm>
            <a:off x="4754288" y="3255223"/>
            <a:ext cx="1970622" cy="1989178"/>
            <a:chOff x="4754288" y="3255223"/>
            <a:chExt cx="1970622" cy="1989178"/>
          </a:xfrm>
        </p:grpSpPr>
        <p:sp>
          <p:nvSpPr>
            <p:cNvPr id="51" name="上カーブ リボン 50">
              <a:extLst>
                <a:ext uri="{FF2B5EF4-FFF2-40B4-BE49-F238E27FC236}">
                  <a16:creationId xmlns:a16="http://schemas.microsoft.com/office/drawing/2014/main" id="{D9C93997-BD63-2640-B56F-8D59EEBA08CF}"/>
                </a:ext>
              </a:extLst>
            </p:cNvPr>
            <p:cNvSpPr/>
            <p:nvPr/>
          </p:nvSpPr>
          <p:spPr>
            <a:xfrm>
              <a:off x="4754288" y="4579096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85E12DF6-44FD-7249-9E8C-EB642ABDF5DE}"/>
                </a:ext>
              </a:extLst>
            </p:cNvPr>
            <p:cNvSpPr/>
            <p:nvPr/>
          </p:nvSpPr>
          <p:spPr>
            <a:xfrm>
              <a:off x="4839599" y="3255223"/>
              <a:ext cx="1800000" cy="180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65E50FBD-BA1A-BF45-A9ED-13101E53888D}"/>
                </a:ext>
              </a:extLst>
            </p:cNvPr>
            <p:cNvSpPr/>
            <p:nvPr/>
          </p:nvSpPr>
          <p:spPr>
            <a:xfrm>
              <a:off x="4910955" y="3327223"/>
              <a:ext cx="1657288" cy="1655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B59A2FA-9C8F-524E-BB35-76FF647D9D32}"/>
                </a:ext>
              </a:extLst>
            </p:cNvPr>
            <p:cNvSpPr/>
            <p:nvPr/>
          </p:nvSpPr>
          <p:spPr>
            <a:xfrm rot="20515386">
              <a:off x="5181766" y="3670739"/>
              <a:ext cx="732186" cy="909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0B159E8-611A-1D4E-8CB3-9B606D630D9E}"/>
                </a:ext>
              </a:extLst>
            </p:cNvPr>
            <p:cNvSpPr/>
            <p:nvPr/>
          </p:nvSpPr>
          <p:spPr>
            <a:xfrm rot="861735">
              <a:off x="5575287" y="3856454"/>
              <a:ext cx="732186" cy="9094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22E5E549-1E1F-3947-A607-276C09342968}"/>
              </a:ext>
            </a:extLst>
          </p:cNvPr>
          <p:cNvGrpSpPr/>
          <p:nvPr/>
        </p:nvGrpSpPr>
        <p:grpSpPr>
          <a:xfrm>
            <a:off x="2707042" y="3272726"/>
            <a:ext cx="1970622" cy="1989178"/>
            <a:chOff x="2707042" y="3272726"/>
            <a:chExt cx="1970622" cy="1989178"/>
          </a:xfrm>
        </p:grpSpPr>
        <p:sp>
          <p:nvSpPr>
            <p:cNvPr id="64" name="上カーブ リボン 63">
              <a:extLst>
                <a:ext uri="{FF2B5EF4-FFF2-40B4-BE49-F238E27FC236}">
                  <a16:creationId xmlns:a16="http://schemas.microsoft.com/office/drawing/2014/main" id="{15FC8810-D6F9-2A4F-932B-F8E31EEA8707}"/>
                </a:ext>
              </a:extLst>
            </p:cNvPr>
            <p:cNvSpPr/>
            <p:nvPr/>
          </p:nvSpPr>
          <p:spPr>
            <a:xfrm>
              <a:off x="2707042" y="4596599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99B5C15B-8654-E64F-818D-19073CFA37E7}"/>
                </a:ext>
              </a:extLst>
            </p:cNvPr>
            <p:cNvSpPr/>
            <p:nvPr/>
          </p:nvSpPr>
          <p:spPr>
            <a:xfrm>
              <a:off x="2792353" y="3272726"/>
              <a:ext cx="1800000" cy="180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9876C3EC-70F1-1442-B33C-F0738DA0D428}"/>
                </a:ext>
              </a:extLst>
            </p:cNvPr>
            <p:cNvSpPr/>
            <p:nvPr/>
          </p:nvSpPr>
          <p:spPr>
            <a:xfrm>
              <a:off x="2863709" y="3344726"/>
              <a:ext cx="1657288" cy="1655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ハート 66">
              <a:extLst>
                <a:ext uri="{FF2B5EF4-FFF2-40B4-BE49-F238E27FC236}">
                  <a16:creationId xmlns:a16="http://schemas.microsoft.com/office/drawing/2014/main" id="{4A95977D-238E-4544-B8A6-CE62FFE778C6}"/>
                </a:ext>
              </a:extLst>
            </p:cNvPr>
            <p:cNvSpPr/>
            <p:nvPr/>
          </p:nvSpPr>
          <p:spPr>
            <a:xfrm>
              <a:off x="3094476" y="3643578"/>
              <a:ext cx="1195754" cy="1157450"/>
            </a:xfrm>
            <a:prstGeom prst="hear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78CF236B-0502-B443-89A3-C14029A355B5}"/>
              </a:ext>
            </a:extLst>
          </p:cNvPr>
          <p:cNvGrpSpPr/>
          <p:nvPr/>
        </p:nvGrpSpPr>
        <p:grpSpPr>
          <a:xfrm>
            <a:off x="5020476" y="4562199"/>
            <a:ext cx="1970622" cy="1989178"/>
            <a:chOff x="6252165" y="4737174"/>
            <a:chExt cx="1970622" cy="1989178"/>
          </a:xfrm>
        </p:grpSpPr>
        <p:sp>
          <p:nvSpPr>
            <p:cNvPr id="68" name="上カーブ リボン 67">
              <a:extLst>
                <a:ext uri="{FF2B5EF4-FFF2-40B4-BE49-F238E27FC236}">
                  <a16:creationId xmlns:a16="http://schemas.microsoft.com/office/drawing/2014/main" id="{E81FD03B-7FDD-3043-8997-69A457C2D9F8}"/>
                </a:ext>
              </a:extLst>
            </p:cNvPr>
            <p:cNvSpPr/>
            <p:nvPr/>
          </p:nvSpPr>
          <p:spPr>
            <a:xfrm>
              <a:off x="6252165" y="6061047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871260A7-2A46-0D4F-A45B-83CD2FBA4A02}"/>
                </a:ext>
              </a:extLst>
            </p:cNvPr>
            <p:cNvSpPr/>
            <p:nvPr/>
          </p:nvSpPr>
          <p:spPr>
            <a:xfrm>
              <a:off x="6337476" y="4737174"/>
              <a:ext cx="1800000" cy="180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1A5A3581-836D-454D-AD4C-18B21360CE4E}"/>
                </a:ext>
              </a:extLst>
            </p:cNvPr>
            <p:cNvSpPr/>
            <p:nvPr/>
          </p:nvSpPr>
          <p:spPr>
            <a:xfrm>
              <a:off x="6408832" y="4809174"/>
              <a:ext cx="1657288" cy="16559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7833CB5-2098-734B-9AF0-94E21D40A657}"/>
                </a:ext>
              </a:extLst>
            </p:cNvPr>
            <p:cNvSpPr/>
            <p:nvPr/>
          </p:nvSpPr>
          <p:spPr>
            <a:xfrm rot="20515386">
              <a:off x="6679643" y="5152690"/>
              <a:ext cx="732186" cy="9094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B9FD733F-9795-A943-9DBA-E92A81689EB1}"/>
                </a:ext>
              </a:extLst>
            </p:cNvPr>
            <p:cNvSpPr/>
            <p:nvPr/>
          </p:nvSpPr>
          <p:spPr>
            <a:xfrm rot="861735">
              <a:off x="7073164" y="5338405"/>
              <a:ext cx="732186" cy="9094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238BF88B-F0FD-294A-AB2C-8AB273922517}"/>
              </a:ext>
            </a:extLst>
          </p:cNvPr>
          <p:cNvGrpSpPr/>
          <p:nvPr/>
        </p:nvGrpSpPr>
        <p:grpSpPr>
          <a:xfrm>
            <a:off x="2621731" y="4656789"/>
            <a:ext cx="1970622" cy="1989178"/>
            <a:chOff x="4204919" y="4754677"/>
            <a:chExt cx="1970622" cy="1989178"/>
          </a:xfrm>
        </p:grpSpPr>
        <p:sp>
          <p:nvSpPr>
            <p:cNvPr id="73" name="上カーブ リボン 72">
              <a:extLst>
                <a:ext uri="{FF2B5EF4-FFF2-40B4-BE49-F238E27FC236}">
                  <a16:creationId xmlns:a16="http://schemas.microsoft.com/office/drawing/2014/main" id="{7C924A07-0C92-E54F-A94B-9F2717A192A1}"/>
                </a:ext>
              </a:extLst>
            </p:cNvPr>
            <p:cNvSpPr/>
            <p:nvPr/>
          </p:nvSpPr>
          <p:spPr>
            <a:xfrm>
              <a:off x="4204919" y="6078550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D93895BE-E24A-364F-861B-8E8230E55063}"/>
                </a:ext>
              </a:extLst>
            </p:cNvPr>
            <p:cNvSpPr/>
            <p:nvPr/>
          </p:nvSpPr>
          <p:spPr>
            <a:xfrm>
              <a:off x="4290230" y="4754677"/>
              <a:ext cx="1800000" cy="180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88E83494-9D4E-1B43-907B-77A53C9844E8}"/>
                </a:ext>
              </a:extLst>
            </p:cNvPr>
            <p:cNvSpPr/>
            <p:nvPr/>
          </p:nvSpPr>
          <p:spPr>
            <a:xfrm>
              <a:off x="4361586" y="4826677"/>
              <a:ext cx="1657288" cy="16559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ハート 75">
              <a:extLst>
                <a:ext uri="{FF2B5EF4-FFF2-40B4-BE49-F238E27FC236}">
                  <a16:creationId xmlns:a16="http://schemas.microsoft.com/office/drawing/2014/main" id="{CD510B3A-AC18-BE44-AB0F-5C86D1878817}"/>
                </a:ext>
              </a:extLst>
            </p:cNvPr>
            <p:cNvSpPr/>
            <p:nvPr/>
          </p:nvSpPr>
          <p:spPr>
            <a:xfrm>
              <a:off x="4592353" y="5125529"/>
              <a:ext cx="1195754" cy="1157450"/>
            </a:xfrm>
            <a:prstGeom prst="hear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D6D820E-0692-F14A-92D5-3BB8EECD66F7}"/>
              </a:ext>
            </a:extLst>
          </p:cNvPr>
          <p:cNvGrpSpPr/>
          <p:nvPr/>
        </p:nvGrpSpPr>
        <p:grpSpPr>
          <a:xfrm>
            <a:off x="698459" y="1382485"/>
            <a:ext cx="1970622" cy="1989178"/>
            <a:chOff x="698459" y="1382485"/>
            <a:chExt cx="1970622" cy="1989178"/>
          </a:xfrm>
        </p:grpSpPr>
        <p:sp>
          <p:nvSpPr>
            <p:cNvPr id="31" name="上カーブ リボン 30">
              <a:extLst>
                <a:ext uri="{FF2B5EF4-FFF2-40B4-BE49-F238E27FC236}">
                  <a16:creationId xmlns:a16="http://schemas.microsoft.com/office/drawing/2014/main" id="{E7758458-1334-2840-84F3-64DF7F6E5809}"/>
                </a:ext>
              </a:extLst>
            </p:cNvPr>
            <p:cNvSpPr/>
            <p:nvPr/>
          </p:nvSpPr>
          <p:spPr>
            <a:xfrm>
              <a:off x="698459" y="2706358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rgbClr val="9452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B118E988-33A7-3140-8519-B5CD08A891DF}"/>
                </a:ext>
              </a:extLst>
            </p:cNvPr>
            <p:cNvSpPr/>
            <p:nvPr/>
          </p:nvSpPr>
          <p:spPr>
            <a:xfrm>
              <a:off x="783770" y="1382485"/>
              <a:ext cx="1800000" cy="1800000"/>
            </a:xfrm>
            <a:prstGeom prst="ellipse">
              <a:avLst/>
            </a:prstGeom>
            <a:solidFill>
              <a:srgbClr val="9452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CA7ABEEB-AD85-D84E-A3BF-4C7135429C95}"/>
                </a:ext>
              </a:extLst>
            </p:cNvPr>
            <p:cNvSpPr/>
            <p:nvPr/>
          </p:nvSpPr>
          <p:spPr>
            <a:xfrm>
              <a:off x="855126" y="1454485"/>
              <a:ext cx="1657288" cy="16559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パイ 28">
              <a:extLst>
                <a:ext uri="{FF2B5EF4-FFF2-40B4-BE49-F238E27FC236}">
                  <a16:creationId xmlns:a16="http://schemas.microsoft.com/office/drawing/2014/main" id="{599E920C-0B06-2947-9FC8-6950D813AC3A}"/>
                </a:ext>
              </a:extLst>
            </p:cNvPr>
            <p:cNvSpPr/>
            <p:nvPr/>
          </p:nvSpPr>
          <p:spPr>
            <a:xfrm rot="1696570">
              <a:off x="964579" y="2248464"/>
              <a:ext cx="617685" cy="617685"/>
            </a:xfrm>
            <a:prstGeom prst="pie">
              <a:avLst>
                <a:gd name="adj1" fmla="val 0"/>
                <a:gd name="adj2" fmla="val 18625027"/>
              </a:avLst>
            </a:prstGeom>
            <a:solidFill>
              <a:srgbClr val="945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円形吹き出し 87">
              <a:extLst>
                <a:ext uri="{FF2B5EF4-FFF2-40B4-BE49-F238E27FC236}">
                  <a16:creationId xmlns:a16="http://schemas.microsoft.com/office/drawing/2014/main" id="{DB7C039A-720E-844C-9080-74AB02606A2C}"/>
                </a:ext>
              </a:extLst>
            </p:cNvPr>
            <p:cNvSpPr/>
            <p:nvPr/>
          </p:nvSpPr>
          <p:spPr>
            <a:xfrm>
              <a:off x="1503126" y="1677980"/>
              <a:ext cx="892053" cy="748190"/>
            </a:xfrm>
            <a:prstGeom prst="wedgeEllipseCallout">
              <a:avLst>
                <a:gd name="adj1" fmla="val -32660"/>
                <a:gd name="adj2" fmla="val 69551"/>
              </a:avLst>
            </a:prstGeom>
            <a:solidFill>
              <a:srgbClr val="9452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7C8B34E-89B4-B24C-998D-391422C8B69F}"/>
              </a:ext>
            </a:extLst>
          </p:cNvPr>
          <p:cNvGrpSpPr/>
          <p:nvPr/>
        </p:nvGrpSpPr>
        <p:grpSpPr>
          <a:xfrm>
            <a:off x="672480" y="2811357"/>
            <a:ext cx="1970622" cy="1989178"/>
            <a:chOff x="636721" y="2658179"/>
            <a:chExt cx="1970622" cy="1989178"/>
          </a:xfrm>
        </p:grpSpPr>
        <p:sp>
          <p:nvSpPr>
            <p:cNvPr id="89" name="上カーブ リボン 88">
              <a:extLst>
                <a:ext uri="{FF2B5EF4-FFF2-40B4-BE49-F238E27FC236}">
                  <a16:creationId xmlns:a16="http://schemas.microsoft.com/office/drawing/2014/main" id="{1793D1A1-6076-3D48-8BF2-BA2839846B8B}"/>
                </a:ext>
              </a:extLst>
            </p:cNvPr>
            <p:cNvSpPr/>
            <p:nvPr/>
          </p:nvSpPr>
          <p:spPr>
            <a:xfrm>
              <a:off x="636721" y="3982052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DF1667EA-A5EB-7947-AB0B-056E6361EE63}"/>
                </a:ext>
              </a:extLst>
            </p:cNvPr>
            <p:cNvSpPr/>
            <p:nvPr/>
          </p:nvSpPr>
          <p:spPr>
            <a:xfrm>
              <a:off x="722032" y="2658179"/>
              <a:ext cx="1800000" cy="180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>
              <a:extLst>
                <a:ext uri="{FF2B5EF4-FFF2-40B4-BE49-F238E27FC236}">
                  <a16:creationId xmlns:a16="http://schemas.microsoft.com/office/drawing/2014/main" id="{0E91818F-4400-3341-AD7F-3CAE03DAEC23}"/>
                </a:ext>
              </a:extLst>
            </p:cNvPr>
            <p:cNvSpPr/>
            <p:nvPr/>
          </p:nvSpPr>
          <p:spPr>
            <a:xfrm>
              <a:off x="793388" y="2730179"/>
              <a:ext cx="1657288" cy="1655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パイ 91">
              <a:extLst>
                <a:ext uri="{FF2B5EF4-FFF2-40B4-BE49-F238E27FC236}">
                  <a16:creationId xmlns:a16="http://schemas.microsoft.com/office/drawing/2014/main" id="{06E24CF3-9D3F-D84B-9E18-9FCA181005C3}"/>
                </a:ext>
              </a:extLst>
            </p:cNvPr>
            <p:cNvSpPr/>
            <p:nvPr/>
          </p:nvSpPr>
          <p:spPr>
            <a:xfrm rot="1696570">
              <a:off x="902841" y="3524158"/>
              <a:ext cx="617685" cy="617685"/>
            </a:xfrm>
            <a:prstGeom prst="pie">
              <a:avLst>
                <a:gd name="adj1" fmla="val 0"/>
                <a:gd name="adj2" fmla="val 1862502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円形吹き出し 92">
              <a:extLst>
                <a:ext uri="{FF2B5EF4-FFF2-40B4-BE49-F238E27FC236}">
                  <a16:creationId xmlns:a16="http://schemas.microsoft.com/office/drawing/2014/main" id="{05C120F3-C19E-9040-8497-D5E0898D1C84}"/>
                </a:ext>
              </a:extLst>
            </p:cNvPr>
            <p:cNvSpPr/>
            <p:nvPr/>
          </p:nvSpPr>
          <p:spPr>
            <a:xfrm>
              <a:off x="1441388" y="2953674"/>
              <a:ext cx="892053" cy="748190"/>
            </a:xfrm>
            <a:prstGeom prst="wedgeEllipseCallout">
              <a:avLst>
                <a:gd name="adj1" fmla="val -32660"/>
                <a:gd name="adj2" fmla="val 6955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BF3F414C-E267-F04D-B460-6CEB00D159D9}"/>
              </a:ext>
            </a:extLst>
          </p:cNvPr>
          <p:cNvGrpSpPr/>
          <p:nvPr/>
        </p:nvGrpSpPr>
        <p:grpSpPr>
          <a:xfrm>
            <a:off x="527024" y="4541040"/>
            <a:ext cx="1970622" cy="1989178"/>
            <a:chOff x="3866670" y="2053430"/>
            <a:chExt cx="1970622" cy="1989178"/>
          </a:xfrm>
        </p:grpSpPr>
        <p:sp>
          <p:nvSpPr>
            <p:cNvPr id="94" name="上カーブ リボン 93">
              <a:extLst>
                <a:ext uri="{FF2B5EF4-FFF2-40B4-BE49-F238E27FC236}">
                  <a16:creationId xmlns:a16="http://schemas.microsoft.com/office/drawing/2014/main" id="{47FA969F-BF0C-3441-8B48-9E2AE083DE7F}"/>
                </a:ext>
              </a:extLst>
            </p:cNvPr>
            <p:cNvSpPr/>
            <p:nvPr/>
          </p:nvSpPr>
          <p:spPr>
            <a:xfrm>
              <a:off x="3866670" y="3377303"/>
              <a:ext cx="1970622" cy="665305"/>
            </a:xfrm>
            <a:prstGeom prst="ellipseRibbon2">
              <a:avLst>
                <a:gd name="adj1" fmla="val 58039"/>
                <a:gd name="adj2" fmla="val 25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91002AD0-87A7-1542-871D-1F03F4C8246C}"/>
                </a:ext>
              </a:extLst>
            </p:cNvPr>
            <p:cNvSpPr/>
            <p:nvPr/>
          </p:nvSpPr>
          <p:spPr>
            <a:xfrm>
              <a:off x="3951981" y="2053430"/>
              <a:ext cx="1800000" cy="180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68B65003-8DFA-4148-92E3-F2038C98B85F}"/>
                </a:ext>
              </a:extLst>
            </p:cNvPr>
            <p:cNvSpPr/>
            <p:nvPr/>
          </p:nvSpPr>
          <p:spPr>
            <a:xfrm>
              <a:off x="4023337" y="2125430"/>
              <a:ext cx="1657288" cy="165599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パイ 96">
              <a:extLst>
                <a:ext uri="{FF2B5EF4-FFF2-40B4-BE49-F238E27FC236}">
                  <a16:creationId xmlns:a16="http://schemas.microsoft.com/office/drawing/2014/main" id="{C52C2A87-8E63-FB44-B98F-D657389FDB91}"/>
                </a:ext>
              </a:extLst>
            </p:cNvPr>
            <p:cNvSpPr/>
            <p:nvPr/>
          </p:nvSpPr>
          <p:spPr>
            <a:xfrm rot="1696570">
              <a:off x="4132790" y="2919409"/>
              <a:ext cx="617685" cy="617685"/>
            </a:xfrm>
            <a:prstGeom prst="pie">
              <a:avLst>
                <a:gd name="adj1" fmla="val 0"/>
                <a:gd name="adj2" fmla="val 18625027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円形吹き出し 97">
              <a:extLst>
                <a:ext uri="{FF2B5EF4-FFF2-40B4-BE49-F238E27FC236}">
                  <a16:creationId xmlns:a16="http://schemas.microsoft.com/office/drawing/2014/main" id="{A0B78F64-80D0-5941-94BC-B8057B29EE92}"/>
                </a:ext>
              </a:extLst>
            </p:cNvPr>
            <p:cNvSpPr/>
            <p:nvPr/>
          </p:nvSpPr>
          <p:spPr>
            <a:xfrm>
              <a:off x="4671337" y="2348925"/>
              <a:ext cx="892053" cy="748190"/>
            </a:xfrm>
            <a:prstGeom prst="wedgeEllipseCallout">
              <a:avLst>
                <a:gd name="adj1" fmla="val -32660"/>
                <a:gd name="adj2" fmla="val 69551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13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落合　美礼</dc:creator>
  <cp:lastModifiedBy>落合　美礼</cp:lastModifiedBy>
  <cp:revision>10</cp:revision>
  <dcterms:created xsi:type="dcterms:W3CDTF">2019-08-07T01:06:38Z</dcterms:created>
  <dcterms:modified xsi:type="dcterms:W3CDTF">2019-08-07T03:50:23Z</dcterms:modified>
</cp:coreProperties>
</file>