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8" r:id="rId2"/>
    <p:sldId id="269" r:id="rId3"/>
    <p:sldId id="259" r:id="rId4"/>
    <p:sldId id="260" r:id="rId5"/>
    <p:sldId id="261" r:id="rId6"/>
    <p:sldId id="262" r:id="rId7"/>
    <p:sldId id="263" r:id="rId8"/>
    <p:sldId id="267" r:id="rId9"/>
    <p:sldId id="268" r:id="rId10"/>
    <p:sldId id="271" r:id="rId11"/>
    <p:sldId id="265" r:id="rId12"/>
    <p:sldId id="272" r:id="rId13"/>
    <p:sldId id="266" r:id="rId14"/>
    <p:sldId id="264" r:id="rId15"/>
    <p:sldId id="270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40" d="100"/>
          <a:sy n="40" d="100"/>
        </p:scale>
        <p:origin x="-1483" y="-173"/>
      </p:cViewPr>
      <p:guideLst>
        <p:guide orient="horz" pos="2160"/>
        <p:guide orient="horz" pos="61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9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43B1-0312-4557-85F1-8982E0FBAAB4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54BE-0AA7-4606-A0A4-FC5B3DDB19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43B1-0312-4557-85F1-8982E0FBAAB4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54BE-0AA7-4606-A0A4-FC5B3DDB19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43B1-0312-4557-85F1-8982E0FBAAB4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54BE-0AA7-4606-A0A4-FC5B3DDB19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43B1-0312-4557-85F1-8982E0FBAAB4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54BE-0AA7-4606-A0A4-FC5B3DDB19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43B1-0312-4557-85F1-8982E0FBAAB4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54BE-0AA7-4606-A0A4-FC5B3DDB19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43B1-0312-4557-85F1-8982E0FBAAB4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54BE-0AA7-4606-A0A4-FC5B3DDB19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43B1-0312-4557-85F1-8982E0FBAAB4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54BE-0AA7-4606-A0A4-FC5B3DDB19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43B1-0312-4557-85F1-8982E0FBAAB4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54BE-0AA7-4606-A0A4-FC5B3DDB19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43B1-0312-4557-85F1-8982E0FBAAB4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54BE-0AA7-4606-A0A4-FC5B3DDB19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10800000">
            <a:off x="248572" y="5157192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 flipV="1">
            <a:off x="234856" y="5157192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43B1-0312-4557-85F1-8982E0FBAAB4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54BE-0AA7-4606-A0A4-FC5B3DDB19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43B1-0312-4557-85F1-8982E0FBAAB4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54BE-0AA7-4606-A0A4-FC5B3DDB19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89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43B1-0312-4557-85F1-8982E0FBAAB4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54BE-0AA7-4606-A0A4-FC5B3DDB19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C0643B1-0312-4557-85F1-8982E0FBAAB4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62D54BE-0AA7-4606-A0A4-FC5B3DDB19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6" r:id="rId8"/>
    <p:sldLayoutId id="2147483932" r:id="rId9"/>
    <p:sldLayoutId id="2147483933" r:id="rId10"/>
    <p:sldLayoutId id="2147483934" r:id="rId11"/>
    <p:sldLayoutId id="214748393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2" y="4221088"/>
            <a:ext cx="2520280" cy="3360373"/>
          </a:xfrm>
          <a:prstGeom prst="rect">
            <a:avLst/>
          </a:prstGeom>
        </p:spPr>
      </p:pic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827584" y="764704"/>
            <a:ext cx="7772400" cy="1368152"/>
          </a:xfrm>
        </p:spPr>
        <p:txBody>
          <a:bodyPr>
            <a:noAutofit/>
          </a:bodyPr>
          <a:lstStyle/>
          <a:p>
            <a:r>
              <a:rPr kumimoji="1" lang="ja-JP" altLang="en-US" sz="66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見える・わかる・広がる</a:t>
            </a:r>
            <a:endParaRPr kumimoji="1" lang="ja-JP" altLang="en-US" sz="66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168352" y="2888940"/>
            <a:ext cx="5724128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b="0" kern="1200" cap="none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5400" b="1" dirty="0" smtClean="0">
                <a:solidFill>
                  <a:schemeClr val="bg2">
                    <a:lumMod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壁を超えるチーム</a:t>
            </a:r>
            <a:endParaRPr lang="ja-JP" altLang="en-US" sz="5400" b="1" dirty="0">
              <a:solidFill>
                <a:schemeClr val="bg2">
                  <a:lumMod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1257400" y="1916832"/>
            <a:ext cx="6912768" cy="5400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b="0" kern="1200" cap="none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4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Invisible barrier</a:t>
            </a:r>
            <a:r>
              <a:rPr lang="ja-JP" altLang="en-US" sz="4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4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Clear</a:t>
            </a:r>
            <a:endParaRPr lang="ja-JP" altLang="en-US" sz="4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967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59532" y="980728"/>
            <a:ext cx="8424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5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解決するため</a:t>
            </a:r>
            <a:r>
              <a:rPr lang="ja-JP" altLang="en-US" sz="5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endParaRPr lang="en-US" altLang="ja-JP" sz="5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5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このように考え開発しました！</a:t>
            </a:r>
            <a:endParaRPr lang="en-US" altLang="ja-JP" sz="5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42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3908571" cy="25920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584" y="332656"/>
            <a:ext cx="3912454" cy="2592000"/>
          </a:xfrm>
          <a:prstGeom prst="rect">
            <a:avLst/>
          </a:prstGeom>
        </p:spPr>
      </p:pic>
      <p:sp>
        <p:nvSpPr>
          <p:cNvPr id="8" name="二等辺三角形 7"/>
          <p:cNvSpPr/>
          <p:nvPr/>
        </p:nvSpPr>
        <p:spPr>
          <a:xfrm rot="5400000">
            <a:off x="3817592" y="1376656"/>
            <a:ext cx="1548000" cy="504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059" y="3858545"/>
            <a:ext cx="1035050" cy="2327275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19" y="3858545"/>
            <a:ext cx="4019415" cy="2279467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218" y="3858545"/>
            <a:ext cx="1035050" cy="2327275"/>
          </a:xfrm>
          <a:prstGeom prst="rect">
            <a:avLst/>
          </a:prstGeom>
        </p:spPr>
      </p:pic>
      <p:sp>
        <p:nvSpPr>
          <p:cNvPr id="18" name="二等辺三角形 17"/>
          <p:cNvSpPr/>
          <p:nvPr/>
        </p:nvSpPr>
        <p:spPr>
          <a:xfrm rot="10800000">
            <a:off x="6449742" y="3242748"/>
            <a:ext cx="1548000" cy="504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214" y="4941168"/>
            <a:ext cx="2395690" cy="101805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9" name="二等辺三角形 18"/>
          <p:cNvSpPr/>
          <p:nvPr/>
        </p:nvSpPr>
        <p:spPr>
          <a:xfrm rot="16200000" flipH="1">
            <a:off x="3817592" y="4827985"/>
            <a:ext cx="1548000" cy="504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34102" y="3033083"/>
            <a:ext cx="6051657" cy="461665"/>
          </a:xfrm>
          <a:prstGeom prst="rect">
            <a:avLst/>
          </a:prstGeom>
          <a:noFill/>
          <a:effectLst>
            <a:glow rad="622300">
              <a:schemeClr val="bg1">
                <a:alpha val="40000"/>
              </a:schemeClr>
            </a:glow>
          </a:effectLst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 dirty="0"/>
              <a:t>対象とする画像をスマホのカメラで読み込みとる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34102" y="5838363"/>
            <a:ext cx="3805850" cy="830997"/>
          </a:xfrm>
          <a:prstGeom prst="rect">
            <a:avLst/>
          </a:prstGeom>
          <a:noFill/>
          <a:effectLst>
            <a:glow rad="622300">
              <a:schemeClr val="bg1"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英語のテキストとして変換し、</a:t>
            </a:r>
            <a:endParaRPr kumimoji="1"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さらに音声へ！</a:t>
            </a:r>
            <a:endParaRPr kumimoji="1" lang="ja-JP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597218" y="6135687"/>
            <a:ext cx="2975495" cy="461665"/>
          </a:xfrm>
          <a:prstGeom prst="rect">
            <a:avLst/>
          </a:prstGeom>
          <a:noFill/>
          <a:effectLst>
            <a:glow rad="622300">
              <a:schemeClr val="bg1">
                <a:alpha val="40000"/>
              </a:schemeClr>
            </a:glow>
          </a:effectLst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 dirty="0"/>
              <a:t>サーバー</a:t>
            </a:r>
            <a:r>
              <a:rPr lang="ja-JP" altLang="en-US" dirty="0" smtClean="0"/>
              <a:t>に</a:t>
            </a:r>
            <a:r>
              <a:rPr lang="ja-JP" altLang="en-US" dirty="0"/>
              <a:t>アップロード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283968" y="144399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</a:t>
            </a:r>
            <a:endParaRPr kumimoji="1" lang="ja-JP" altLang="en-US" sz="2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020272" y="321297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</a:t>
            </a:r>
            <a:endParaRPr kumimoji="1" lang="ja-JP" altLang="en-US" sz="2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418886" y="486916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３</a:t>
            </a:r>
            <a:endParaRPr kumimoji="1" lang="ja-JP" altLang="en-US" sz="2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445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59532" y="980728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4800" b="1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Sunngeki</a:t>
            </a:r>
            <a:r>
              <a:rPr lang="ja-JP" altLang="en-US" sz="4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4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STORY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79512" y="1988840"/>
            <a:ext cx="89644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・学校で自主学習中</a:t>
            </a:r>
            <a:endParaRPr kumimoji="1" lang="en-US" altLang="ja-JP" sz="4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・中々理解が深めれない</a:t>
            </a:r>
            <a:endParaRPr kumimoji="1" lang="en-US" altLang="ja-JP" sz="4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・天の声「これを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使って</a:t>
            </a:r>
            <a:r>
              <a:rPr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みなさい」</a:t>
            </a:r>
            <a:endParaRPr lang="en-US" altLang="ja-JP" sz="4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・「なんじゃ</a:t>
            </a:r>
            <a:r>
              <a:rPr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、こりゃ」</a:t>
            </a:r>
            <a:endParaRPr lang="en-US" altLang="ja-JP" sz="4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・でも画面に変わる</a:t>
            </a:r>
            <a:endParaRPr kumimoji="1" lang="en-US" altLang="ja-JP" sz="4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・「</a:t>
            </a:r>
            <a:r>
              <a:rPr lang="ja-JP" altLang="en-US" sz="40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わか</a:t>
            </a:r>
            <a:r>
              <a:rPr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やすくなったぁ～！」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022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646" y="-387424"/>
            <a:ext cx="11037292" cy="734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1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7485" y="0"/>
            <a:ext cx="10643797" cy="710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6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5961" y="-46706"/>
            <a:ext cx="10375923" cy="690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1709936" y="404664"/>
            <a:ext cx="5724128" cy="15841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b="0" kern="1200" cap="none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>
              <a:lnSpc>
                <a:spcPct val="110000"/>
              </a:lnSpc>
            </a:pPr>
            <a:r>
              <a:rPr lang="ja-JP" altLang="en-US" b="1" dirty="0" smtClean="0">
                <a:solidFill>
                  <a:schemeClr val="bg2">
                    <a:lumMod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壁を超えるチーム</a:t>
            </a:r>
            <a:endParaRPr lang="en-US" altLang="ja-JP" b="1" dirty="0" smtClean="0">
              <a:solidFill>
                <a:schemeClr val="bg2">
                  <a:lumMod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b="1" dirty="0" smtClean="0">
                <a:solidFill>
                  <a:schemeClr val="bg2">
                    <a:lumMod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メンバー紹介</a:t>
            </a:r>
            <a:endParaRPr lang="ja-JP" altLang="en-US" b="1" dirty="0">
              <a:solidFill>
                <a:schemeClr val="bg2">
                  <a:lumMod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34506" y="3861048"/>
            <a:ext cx="8892480" cy="20162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b="0" kern="1200" cap="none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>
              <a:lnSpc>
                <a:spcPct val="110000"/>
              </a:lnSpc>
            </a:pPr>
            <a:r>
              <a:rPr lang="ja-JP" altLang="en-US" b="1" dirty="0" smtClean="0">
                <a:solidFill>
                  <a:schemeClr val="bg2">
                    <a:lumMod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エンジニア：かい＆</a:t>
            </a:r>
            <a:r>
              <a:rPr lang="ja-JP" altLang="en-US" b="1" dirty="0" err="1" smtClean="0">
                <a:solidFill>
                  <a:schemeClr val="bg2">
                    <a:lumMod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ふくひろ</a:t>
            </a:r>
            <a:endParaRPr lang="en-US" altLang="ja-JP" b="1" dirty="0" smtClean="0">
              <a:solidFill>
                <a:schemeClr val="bg2">
                  <a:lumMod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b="1" dirty="0" smtClean="0">
                <a:solidFill>
                  <a:schemeClr val="bg2">
                    <a:lumMod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プレゼンター：朝岡</a:t>
            </a:r>
            <a:endParaRPr lang="en-US" altLang="ja-JP" b="1" dirty="0" smtClean="0">
              <a:solidFill>
                <a:schemeClr val="bg2">
                  <a:lumMod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b="1" dirty="0" smtClean="0">
                <a:solidFill>
                  <a:schemeClr val="bg2">
                    <a:lumMod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プレゼン企画・作成：やい</a:t>
            </a:r>
            <a:endParaRPr lang="en-US" altLang="ja-JP" b="1" dirty="0" smtClean="0">
              <a:solidFill>
                <a:schemeClr val="bg2">
                  <a:lumMod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976" y="2169048"/>
            <a:ext cx="1692000" cy="16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120" y="2169048"/>
            <a:ext cx="1692000" cy="16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48" y="2169048"/>
            <a:ext cx="1692000" cy="16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170498"/>
            <a:ext cx="1712913" cy="168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694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59532" y="980728"/>
            <a:ext cx="8424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5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見ることによって</a:t>
            </a:r>
            <a:endParaRPr lang="en-US" altLang="ja-JP" sz="5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5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情報の多くを得ています。</a:t>
            </a:r>
            <a:endParaRPr lang="ja-JP" altLang="en-US" sz="54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88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59532" y="980728"/>
            <a:ext cx="84249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5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しかし、</a:t>
            </a:r>
            <a:endParaRPr lang="en-US" altLang="ja-JP" sz="54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5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見えないことは、</a:t>
            </a:r>
            <a:endParaRPr lang="en-US" altLang="ja-JP" sz="54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5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何も出来ない</a:t>
            </a:r>
            <a:r>
              <a:rPr lang="ja-JP" altLang="en-US" sz="5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こと</a:t>
            </a:r>
            <a:r>
              <a:rPr lang="ja-JP" altLang="en-US" sz="5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？</a:t>
            </a:r>
            <a:r>
              <a:rPr lang="ja-JP" altLang="en-US" sz="5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？？</a:t>
            </a:r>
            <a:endParaRPr lang="ja-JP" altLang="en-US" sz="54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094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59532" y="980728"/>
            <a:ext cx="8424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5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音や手触り、匂いなど</a:t>
            </a:r>
            <a:endParaRPr lang="en-US" altLang="ja-JP" sz="5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5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見えないことを補える</a:t>
            </a:r>
            <a:endParaRPr lang="en-US" altLang="ja-JP" sz="54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836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59532" y="980728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4800" b="1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Sunngeki</a:t>
            </a:r>
            <a:r>
              <a:rPr lang="ja-JP" altLang="en-US" sz="4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5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Time</a:t>
            </a:r>
            <a:endParaRPr lang="en-US" altLang="ja-JP" sz="48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0687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7485" y="-171400"/>
            <a:ext cx="10535869" cy="70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8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3000"/>
            <a:ext cx="9144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1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7384"/>
            <a:ext cx="9361040" cy="936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1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150</Words>
  <Application>Microsoft Office PowerPoint</Application>
  <PresentationFormat>画面に合わせる (4:3)</PresentationFormat>
  <Paragraphs>32</Paragraphs>
  <Slides>15</Slides>
  <Notes>0</Notes>
  <HiddenSlides>1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ウェーブ</vt:lpstr>
      <vt:lpstr>見える・わかる・広がる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株式会社日立製作所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見える・わかる・広がる</dc:title>
  <dc:creator>情報システム事業部</dc:creator>
  <cp:lastModifiedBy>情報システム事業部</cp:lastModifiedBy>
  <cp:revision>4</cp:revision>
  <dcterms:created xsi:type="dcterms:W3CDTF">2017-07-22T02:24:29Z</dcterms:created>
  <dcterms:modified xsi:type="dcterms:W3CDTF">2017-07-22T07:52:39Z</dcterms:modified>
</cp:coreProperties>
</file>