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8" r:id="rId2"/>
    <p:sldId id="269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70" r:id="rId13"/>
    <p:sldId id="26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" d="100"/>
          <a:sy n="40" d="100"/>
        </p:scale>
        <p:origin x="-1483" y="-173"/>
      </p:cViewPr>
      <p:guideLst>
        <p:guide orient="horz" pos="2160"/>
        <p:guide orient="horz" pos="6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0800000">
            <a:off x="248572" y="5157192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 flipV="1">
            <a:off x="234856" y="5157192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89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C0643B1-0312-4557-85F1-8982E0FBAAB4}" type="datetimeFigureOut">
              <a:rPr kumimoji="1" lang="ja-JP" altLang="en-US" smtClean="0"/>
              <a:t>2017/7/22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62D54BE-0AA7-4606-A0A4-FC5B3DDB19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6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2" y="4221088"/>
            <a:ext cx="2520280" cy="336037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27584" y="764704"/>
            <a:ext cx="7772400" cy="1368152"/>
          </a:xfrm>
        </p:spPr>
        <p:txBody>
          <a:bodyPr>
            <a:noAutofit/>
          </a:bodyPr>
          <a:lstStyle/>
          <a:p>
            <a:r>
              <a:rPr kumimoji="1" lang="ja-JP" altLang="en-US" sz="66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見える・わかる・広がる</a:t>
            </a:r>
            <a:endParaRPr kumimoji="1" lang="ja-JP" altLang="en-US" sz="66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168352" y="2888940"/>
            <a:ext cx="572412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壁を超えるチーム</a:t>
            </a:r>
            <a:endParaRPr lang="ja-JP" altLang="en-US" sz="5400" b="1" dirty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257400" y="1916832"/>
            <a:ext cx="6912768" cy="540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Invisible barrier</a:t>
            </a:r>
            <a:r>
              <a:rPr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4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Clear</a:t>
            </a:r>
            <a:endParaRPr lang="ja-JP" altLang="en-US" sz="4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6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61040" cy="93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961" y="-46706"/>
            <a:ext cx="10375923" cy="69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401758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1709936" y="404664"/>
            <a:ext cx="5724128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壁を超えるチーム</a:t>
            </a:r>
            <a:endParaRPr lang="en-US" altLang="ja-JP" b="1" dirty="0" smtClean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メンバー紹介</a:t>
            </a:r>
            <a:endParaRPr lang="ja-JP" altLang="en-US" b="1" dirty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4506" y="3861048"/>
            <a:ext cx="8892480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エンジニア：かい＆</a:t>
            </a:r>
            <a:r>
              <a:rPr lang="ja-JP" altLang="en-US" b="1" dirty="0" err="1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ふくひろ</a:t>
            </a:r>
            <a:endParaRPr lang="en-US" altLang="ja-JP" b="1" dirty="0" smtClean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プレゼンター：朝岡</a:t>
            </a:r>
            <a:endParaRPr lang="en-US" altLang="ja-JP" b="1" dirty="0" smtClean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b="1" dirty="0" smtClean="0">
                <a:solidFill>
                  <a:schemeClr val="bg2">
                    <a:lumMod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プレゼン企画・作成：やい</a:t>
            </a:r>
            <a:endParaRPr lang="en-US" altLang="ja-JP" b="1" dirty="0" smtClean="0">
              <a:solidFill>
                <a:schemeClr val="bg2">
                  <a:lumMod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76" y="2169048"/>
            <a:ext cx="1692000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120" y="2169048"/>
            <a:ext cx="1692000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48" y="2169048"/>
            <a:ext cx="1692000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70498"/>
            <a:ext cx="1712913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9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9532" y="98072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見ることによって</a:t>
            </a:r>
            <a:endParaRPr lang="en-US" altLang="ja-JP" sz="5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情報の多くを得ています。</a:t>
            </a:r>
            <a:endParaRPr lang="ja-JP" altLang="en-US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8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9532" y="980728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しかし、</a:t>
            </a:r>
            <a:endParaRPr lang="en-US" altLang="ja-JP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見えないことは、</a:t>
            </a:r>
            <a:endParaRPr lang="en-US" altLang="ja-JP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何も出来ない</a:t>
            </a:r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こと</a:t>
            </a:r>
            <a:r>
              <a:rPr lang="ja-JP" altLang="en-US" sz="5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？？</a:t>
            </a:r>
            <a:endParaRPr lang="ja-JP" altLang="en-US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9532" y="98072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音や手触り、匂いなど</a:t>
            </a:r>
            <a:endParaRPr lang="en-US" altLang="ja-JP" sz="5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見えないことを補える</a:t>
            </a:r>
            <a:endParaRPr lang="en-US" altLang="ja-JP" sz="5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3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9532" y="980728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800" b="1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Sunngeki</a:t>
            </a:r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4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STORY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9512" y="1988840"/>
            <a:ext cx="89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・学校で自主学習中</a:t>
            </a:r>
            <a:endParaRPr kumimoji="1"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・中々理解が深めれない</a:t>
            </a:r>
            <a:endParaRPr kumimoji="1"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・天の声「これを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使って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みなさい」</a:t>
            </a:r>
            <a:endParaRPr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・「なんじゃ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、こりゃ」</a:t>
            </a:r>
            <a:endParaRPr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・でも画面に変わる</a:t>
            </a:r>
            <a:endParaRPr kumimoji="1"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</a:t>
            </a:r>
            <a:r>
              <a:rPr lang="ja-JP" altLang="en-US" sz="4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わか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やすくなったぁ～！」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06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485" y="-171400"/>
            <a:ext cx="10535869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646" y="-387424"/>
            <a:ext cx="11037292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485" y="0"/>
            <a:ext cx="10643797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109</Words>
  <Application>Microsoft Office PowerPoint</Application>
  <PresentationFormat>画面に合わせる (4:3)</PresentationFormat>
  <Paragraphs>22</Paragraphs>
  <Slides>13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ウェーブ</vt:lpstr>
      <vt:lpstr>見える・わかる・広がる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株式会社日立製作所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見える・わかる・広がる</dc:title>
  <dc:creator>情報システム事業部</dc:creator>
  <cp:lastModifiedBy>情報システム事業部</cp:lastModifiedBy>
  <cp:revision>3</cp:revision>
  <dcterms:created xsi:type="dcterms:W3CDTF">2017-07-22T02:24:29Z</dcterms:created>
  <dcterms:modified xsi:type="dcterms:W3CDTF">2017-07-22T06:32:44Z</dcterms:modified>
</cp:coreProperties>
</file>