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C02F7-AB20-EA8C-054E-1C5E4F53FDC6}" v="2394" dt="2024-03-03T23:41:57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, Robert" userId="S::robert.taylor18@snhu.edu::92e316f6-3a17-4b34-977b-93069187d1bd" providerId="AD" clId="Web-{2BBC02F7-AB20-EA8C-054E-1C5E4F53FDC6}"/>
    <pc:docChg chg="addSld modSld addMainMaster delMainMaster">
      <pc:chgData name="Taylor, Robert" userId="S::robert.taylor18@snhu.edu::92e316f6-3a17-4b34-977b-93069187d1bd" providerId="AD" clId="Web-{2BBC02F7-AB20-EA8C-054E-1C5E4F53FDC6}" dt="2024-03-03T23:41:36.218" v="2015" actId="20577"/>
      <pc:docMkLst>
        <pc:docMk/>
      </pc:docMkLst>
      <pc:sldChg chg="modSp mod setBg modClrScheme chgLayout">
        <pc:chgData name="Taylor, Robert" userId="S::robert.taylor18@snhu.edu::92e316f6-3a17-4b34-977b-93069187d1bd" providerId="AD" clId="Web-{2BBC02F7-AB20-EA8C-054E-1C5E4F53FDC6}" dt="2024-03-03T20:12:38.700" v="53"/>
        <pc:sldMkLst>
          <pc:docMk/>
          <pc:sldMk cId="109857222" sldId="256"/>
        </pc:sldMkLst>
        <pc:spChg chg="mod ord">
          <ac:chgData name="Taylor, Robert" userId="S::robert.taylor18@snhu.edu::92e316f6-3a17-4b34-977b-93069187d1bd" providerId="AD" clId="Web-{2BBC02F7-AB20-EA8C-054E-1C5E4F53FDC6}" dt="2024-03-03T20:12:38.700" v="5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aylor, Robert" userId="S::robert.taylor18@snhu.edu::92e316f6-3a17-4b34-977b-93069187d1bd" providerId="AD" clId="Web-{2BBC02F7-AB20-EA8C-054E-1C5E4F53FDC6}" dt="2024-03-03T20:12:38.700" v="53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">
        <pc:chgData name="Taylor, Robert" userId="S::robert.taylor18@snhu.edu::92e316f6-3a17-4b34-977b-93069187d1bd" providerId="AD" clId="Web-{2BBC02F7-AB20-EA8C-054E-1C5E4F53FDC6}" dt="2024-03-03T21:05:50.030" v="429" actId="20577"/>
        <pc:sldMkLst>
          <pc:docMk/>
          <pc:sldMk cId="15267592" sldId="257"/>
        </pc:sldMkLst>
        <pc:spChg chg="mod">
          <ac:chgData name="Taylor, Robert" userId="S::robert.taylor18@snhu.edu::92e316f6-3a17-4b34-977b-93069187d1bd" providerId="AD" clId="Web-{2BBC02F7-AB20-EA8C-054E-1C5E4F53FDC6}" dt="2024-03-03T20:13:52.841" v="68" actId="14100"/>
          <ac:spMkLst>
            <pc:docMk/>
            <pc:sldMk cId="15267592" sldId="257"/>
            <ac:spMk id="2" creationId="{7CCB5D67-B172-F014-B4DC-DFB535BC3F41}"/>
          </ac:spMkLst>
        </pc:spChg>
        <pc:spChg chg="mod">
          <ac:chgData name="Taylor, Robert" userId="S::robert.taylor18@snhu.edu::92e316f6-3a17-4b34-977b-93069187d1bd" providerId="AD" clId="Web-{2BBC02F7-AB20-EA8C-054E-1C5E4F53FDC6}" dt="2024-03-03T21:05:50.030" v="429" actId="20577"/>
          <ac:spMkLst>
            <pc:docMk/>
            <pc:sldMk cId="15267592" sldId="257"/>
            <ac:spMk id="3" creationId="{86AFFBE0-2FE6-8A94-9475-01F49C0C62B3}"/>
          </ac:spMkLst>
        </pc:spChg>
        <pc:spChg chg="add mod">
          <ac:chgData name="Taylor, Robert" userId="S::robert.taylor18@snhu.edu::92e316f6-3a17-4b34-977b-93069187d1bd" providerId="AD" clId="Web-{2BBC02F7-AB20-EA8C-054E-1C5E4F53FDC6}" dt="2024-03-03T20:18:55.576" v="187" actId="20577"/>
          <ac:spMkLst>
            <pc:docMk/>
            <pc:sldMk cId="15267592" sldId="257"/>
            <ac:spMk id="4" creationId="{560404F0-9AD3-E9BB-C7C3-E9A238B7EAEA}"/>
          </ac:spMkLst>
        </pc:spChg>
      </pc:sldChg>
      <pc:sldChg chg="modSp new">
        <pc:chgData name="Taylor, Robert" userId="S::robert.taylor18@snhu.edu::92e316f6-3a17-4b34-977b-93069187d1bd" providerId="AD" clId="Web-{2BBC02F7-AB20-EA8C-054E-1C5E4F53FDC6}" dt="2024-03-03T21:03:20.308" v="412" actId="20577"/>
        <pc:sldMkLst>
          <pc:docMk/>
          <pc:sldMk cId="2543009882" sldId="258"/>
        </pc:sldMkLst>
        <pc:spChg chg="mod">
          <ac:chgData name="Taylor, Robert" userId="S::robert.taylor18@snhu.edu::92e316f6-3a17-4b34-977b-93069187d1bd" providerId="AD" clId="Web-{2BBC02F7-AB20-EA8C-054E-1C5E4F53FDC6}" dt="2024-03-03T20:20:08.138" v="191" actId="20577"/>
          <ac:spMkLst>
            <pc:docMk/>
            <pc:sldMk cId="2543009882" sldId="258"/>
            <ac:spMk id="2" creationId="{FB522A1E-3DA4-2E2E-EF6F-2867512807E3}"/>
          </ac:spMkLst>
        </pc:spChg>
        <pc:spChg chg="mod">
          <ac:chgData name="Taylor, Robert" userId="S::robert.taylor18@snhu.edu::92e316f6-3a17-4b34-977b-93069187d1bd" providerId="AD" clId="Web-{2BBC02F7-AB20-EA8C-054E-1C5E4F53FDC6}" dt="2024-03-03T21:03:20.308" v="412" actId="20577"/>
          <ac:spMkLst>
            <pc:docMk/>
            <pc:sldMk cId="2543009882" sldId="258"/>
            <ac:spMk id="3" creationId="{61DCB7C8-A532-23F2-4735-960A48921BAE}"/>
          </ac:spMkLst>
        </pc:spChg>
      </pc:sldChg>
      <pc:sldChg chg="modSp new">
        <pc:chgData name="Taylor, Robert" userId="S::robert.taylor18@snhu.edu::92e316f6-3a17-4b34-977b-93069187d1bd" providerId="AD" clId="Web-{2BBC02F7-AB20-EA8C-054E-1C5E4F53FDC6}" dt="2024-03-03T21:03:11.730" v="411" actId="20577"/>
        <pc:sldMkLst>
          <pc:docMk/>
          <pc:sldMk cId="4294901016" sldId="259"/>
        </pc:sldMkLst>
        <pc:spChg chg="mod">
          <ac:chgData name="Taylor, Robert" userId="S::robert.taylor18@snhu.edu::92e316f6-3a17-4b34-977b-93069187d1bd" providerId="AD" clId="Web-{2BBC02F7-AB20-EA8C-054E-1C5E4F53FDC6}" dt="2024-03-03T20:49:40.321" v="303" actId="20577"/>
          <ac:spMkLst>
            <pc:docMk/>
            <pc:sldMk cId="4294901016" sldId="259"/>
            <ac:spMk id="2" creationId="{E50A241A-2473-F2CA-98A9-3BF8D6C82514}"/>
          </ac:spMkLst>
        </pc:spChg>
        <pc:spChg chg="mod">
          <ac:chgData name="Taylor, Robert" userId="S::robert.taylor18@snhu.edu::92e316f6-3a17-4b34-977b-93069187d1bd" providerId="AD" clId="Web-{2BBC02F7-AB20-EA8C-054E-1C5E4F53FDC6}" dt="2024-03-03T21:03:11.730" v="411" actId="20577"/>
          <ac:spMkLst>
            <pc:docMk/>
            <pc:sldMk cId="4294901016" sldId="259"/>
            <ac:spMk id="3" creationId="{345991A1-F939-89E5-8DD3-C817F079A789}"/>
          </ac:spMkLst>
        </pc:spChg>
      </pc:sldChg>
      <pc:sldChg chg="addSp delSp modSp new">
        <pc:chgData name="Taylor, Robert" userId="S::robert.taylor18@snhu.edu::92e316f6-3a17-4b34-977b-93069187d1bd" providerId="AD" clId="Web-{2BBC02F7-AB20-EA8C-054E-1C5E4F53FDC6}" dt="2024-03-03T23:41:36.218" v="2015" actId="20577"/>
        <pc:sldMkLst>
          <pc:docMk/>
          <pc:sldMk cId="4229866243" sldId="260"/>
        </pc:sldMkLst>
        <pc:spChg chg="mod">
          <ac:chgData name="Taylor, Robert" userId="S::robert.taylor18@snhu.edu::92e316f6-3a17-4b34-977b-93069187d1bd" providerId="AD" clId="Web-{2BBC02F7-AB20-EA8C-054E-1C5E4F53FDC6}" dt="2024-03-03T21:46:14.091" v="575" actId="14100"/>
          <ac:spMkLst>
            <pc:docMk/>
            <pc:sldMk cId="4229866243" sldId="260"/>
            <ac:spMk id="2" creationId="{6E5C75D6-6890-DAF9-08D5-E2B75F17FFE4}"/>
          </ac:spMkLst>
        </pc:spChg>
        <pc:spChg chg="mod">
          <ac:chgData name="Taylor, Robert" userId="S::robert.taylor18@snhu.edu::92e316f6-3a17-4b34-977b-93069187d1bd" providerId="AD" clId="Web-{2BBC02F7-AB20-EA8C-054E-1C5E4F53FDC6}" dt="2024-03-03T23:41:25.468" v="2013" actId="20577"/>
          <ac:spMkLst>
            <pc:docMk/>
            <pc:sldMk cId="4229866243" sldId="260"/>
            <ac:spMk id="3" creationId="{408082C8-5BEF-BD25-A7D7-BB8CEA0C8405}"/>
          </ac:spMkLst>
        </pc:spChg>
        <pc:spChg chg="add del mod">
          <ac:chgData name="Taylor, Robert" userId="S::robert.taylor18@snhu.edu::92e316f6-3a17-4b34-977b-93069187d1bd" providerId="AD" clId="Web-{2BBC02F7-AB20-EA8C-054E-1C5E4F53FDC6}" dt="2024-03-03T21:41:56.836" v="546"/>
          <ac:spMkLst>
            <pc:docMk/>
            <pc:sldMk cId="4229866243" sldId="260"/>
            <ac:spMk id="4" creationId="{F51FC338-1398-7BF1-ADD5-0C9E2D0826CC}"/>
          </ac:spMkLst>
        </pc:spChg>
        <pc:spChg chg="add mod">
          <ac:chgData name="Taylor, Robert" userId="S::robert.taylor18@snhu.edu::92e316f6-3a17-4b34-977b-93069187d1bd" providerId="AD" clId="Web-{2BBC02F7-AB20-EA8C-054E-1C5E4F53FDC6}" dt="2024-03-03T23:41:36.218" v="2015" actId="20577"/>
          <ac:spMkLst>
            <pc:docMk/>
            <pc:sldMk cId="4229866243" sldId="260"/>
            <ac:spMk id="5" creationId="{A4BAEAA7-C47C-BB98-32EC-C880C6BA7E4F}"/>
          </ac:spMkLst>
        </pc:spChg>
      </pc:sldChg>
      <pc:sldChg chg="addSp modSp new">
        <pc:chgData name="Taylor, Robert" userId="S::robert.taylor18@snhu.edu::92e316f6-3a17-4b34-977b-93069187d1bd" providerId="AD" clId="Web-{2BBC02F7-AB20-EA8C-054E-1C5E4F53FDC6}" dt="2024-03-03T22:57:29.058" v="1047" actId="20577"/>
        <pc:sldMkLst>
          <pc:docMk/>
          <pc:sldMk cId="3167685096" sldId="261"/>
        </pc:sldMkLst>
        <pc:spChg chg="mod">
          <ac:chgData name="Taylor, Robert" userId="S::robert.taylor18@snhu.edu::92e316f6-3a17-4b34-977b-93069187d1bd" providerId="AD" clId="Web-{2BBC02F7-AB20-EA8C-054E-1C5E4F53FDC6}" dt="2024-03-03T21:53:39.304" v="740" actId="14100"/>
          <ac:spMkLst>
            <pc:docMk/>
            <pc:sldMk cId="3167685096" sldId="261"/>
            <ac:spMk id="2" creationId="{DDBE90C0-8EA7-B3E6-D406-E520D2449B44}"/>
          </ac:spMkLst>
        </pc:spChg>
        <pc:spChg chg="mod">
          <ac:chgData name="Taylor, Robert" userId="S::robert.taylor18@snhu.edu::92e316f6-3a17-4b34-977b-93069187d1bd" providerId="AD" clId="Web-{2BBC02F7-AB20-EA8C-054E-1C5E4F53FDC6}" dt="2024-03-03T22:16:12.646" v="837" actId="20577"/>
          <ac:spMkLst>
            <pc:docMk/>
            <pc:sldMk cId="3167685096" sldId="261"/>
            <ac:spMk id="3" creationId="{83DBC673-90ED-113A-C0D1-42FC9C9028B1}"/>
          </ac:spMkLst>
        </pc:spChg>
        <pc:spChg chg="add mod">
          <ac:chgData name="Taylor, Robert" userId="S::robert.taylor18@snhu.edu::92e316f6-3a17-4b34-977b-93069187d1bd" providerId="AD" clId="Web-{2BBC02F7-AB20-EA8C-054E-1C5E4F53FDC6}" dt="2024-03-03T22:57:29.058" v="1047" actId="20577"/>
          <ac:spMkLst>
            <pc:docMk/>
            <pc:sldMk cId="3167685096" sldId="261"/>
            <ac:spMk id="4" creationId="{5CF4864A-E66B-357D-D947-23EF9F4D5D79}"/>
          </ac:spMkLst>
        </pc:spChg>
      </pc:sldChg>
      <pc:sldChg chg="modSp new">
        <pc:chgData name="Taylor, Robert" userId="S::robert.taylor18@snhu.edu::92e316f6-3a17-4b34-977b-93069187d1bd" providerId="AD" clId="Web-{2BBC02F7-AB20-EA8C-054E-1C5E4F53FDC6}" dt="2024-03-03T22:32:21.949" v="928" actId="20577"/>
        <pc:sldMkLst>
          <pc:docMk/>
          <pc:sldMk cId="1542491155" sldId="262"/>
        </pc:sldMkLst>
        <pc:spChg chg="mod">
          <ac:chgData name="Taylor, Robert" userId="S::robert.taylor18@snhu.edu::92e316f6-3a17-4b34-977b-93069187d1bd" providerId="AD" clId="Web-{2BBC02F7-AB20-EA8C-054E-1C5E4F53FDC6}" dt="2024-03-03T22:30:46.931" v="913" actId="20577"/>
          <ac:spMkLst>
            <pc:docMk/>
            <pc:sldMk cId="1542491155" sldId="262"/>
            <ac:spMk id="2" creationId="{F7E8F60D-E55D-B2D6-C22A-CD5BD9AD79A3}"/>
          </ac:spMkLst>
        </pc:spChg>
        <pc:spChg chg="mod">
          <ac:chgData name="Taylor, Robert" userId="S::robert.taylor18@snhu.edu::92e316f6-3a17-4b34-977b-93069187d1bd" providerId="AD" clId="Web-{2BBC02F7-AB20-EA8C-054E-1C5E4F53FDC6}" dt="2024-03-03T22:32:21.949" v="928" actId="20577"/>
          <ac:spMkLst>
            <pc:docMk/>
            <pc:sldMk cId="1542491155" sldId="262"/>
            <ac:spMk id="3" creationId="{6582FE31-4DEE-6E1E-E00B-16BC25F8C894}"/>
          </ac:spMkLst>
        </pc:spChg>
      </pc:sldChg>
      <pc:sldChg chg="modSp new">
        <pc:chgData name="Taylor, Robert" userId="S::robert.taylor18@snhu.edu::92e316f6-3a17-4b34-977b-93069187d1bd" providerId="AD" clId="Web-{2BBC02F7-AB20-EA8C-054E-1C5E4F53FDC6}" dt="2024-03-03T23:08:41.930" v="1399" actId="20577"/>
        <pc:sldMkLst>
          <pc:docMk/>
          <pc:sldMk cId="3122903582" sldId="263"/>
        </pc:sldMkLst>
        <pc:spChg chg="mod">
          <ac:chgData name="Taylor, Robert" userId="S::robert.taylor18@snhu.edu::92e316f6-3a17-4b34-977b-93069187d1bd" providerId="AD" clId="Web-{2BBC02F7-AB20-EA8C-054E-1C5E4F53FDC6}" dt="2024-03-03T22:58:04.762" v="1062" actId="14100"/>
          <ac:spMkLst>
            <pc:docMk/>
            <pc:sldMk cId="3122903582" sldId="263"/>
            <ac:spMk id="2" creationId="{088C2457-8032-557D-79B8-24E82FADFC19}"/>
          </ac:spMkLst>
        </pc:spChg>
        <pc:spChg chg="mod">
          <ac:chgData name="Taylor, Robert" userId="S::robert.taylor18@snhu.edu::92e316f6-3a17-4b34-977b-93069187d1bd" providerId="AD" clId="Web-{2BBC02F7-AB20-EA8C-054E-1C5E4F53FDC6}" dt="2024-03-03T23:08:41.930" v="1399" actId="20577"/>
          <ac:spMkLst>
            <pc:docMk/>
            <pc:sldMk cId="3122903582" sldId="263"/>
            <ac:spMk id="3" creationId="{4F247BDE-4B92-E4F3-4BE8-D5EC78A6D7F3}"/>
          </ac:spMkLst>
        </pc:spChg>
      </pc:sldChg>
      <pc:sldChg chg="modSp new">
        <pc:chgData name="Taylor, Robert" userId="S::robert.taylor18@snhu.edu::92e316f6-3a17-4b34-977b-93069187d1bd" providerId="AD" clId="Web-{2BBC02F7-AB20-EA8C-054E-1C5E4F53FDC6}" dt="2024-03-03T23:25:09.793" v="1756" actId="20577"/>
        <pc:sldMkLst>
          <pc:docMk/>
          <pc:sldMk cId="3894576283" sldId="264"/>
        </pc:sldMkLst>
        <pc:spChg chg="mod">
          <ac:chgData name="Taylor, Robert" userId="S::robert.taylor18@snhu.edu::92e316f6-3a17-4b34-977b-93069187d1bd" providerId="AD" clId="Web-{2BBC02F7-AB20-EA8C-054E-1C5E4F53FDC6}" dt="2024-03-03T23:12:28.622" v="1419" actId="14100"/>
          <ac:spMkLst>
            <pc:docMk/>
            <pc:sldMk cId="3894576283" sldId="264"/>
            <ac:spMk id="2" creationId="{9BE52879-3476-CBFC-0479-69A79EAA05AE}"/>
          </ac:spMkLst>
        </pc:spChg>
        <pc:spChg chg="mod">
          <ac:chgData name="Taylor, Robert" userId="S::robert.taylor18@snhu.edu::92e316f6-3a17-4b34-977b-93069187d1bd" providerId="AD" clId="Web-{2BBC02F7-AB20-EA8C-054E-1C5E4F53FDC6}" dt="2024-03-03T23:25:09.793" v="1756" actId="20577"/>
          <ac:spMkLst>
            <pc:docMk/>
            <pc:sldMk cId="3894576283" sldId="264"/>
            <ac:spMk id="3" creationId="{DB8708F0-AFBB-4D08-DD31-6E10EB57CA5C}"/>
          </ac:spMkLst>
        </pc:spChg>
      </pc:sldChg>
      <pc:sldChg chg="addSp delSp modSp new">
        <pc:chgData name="Taylor, Robert" userId="S::robert.taylor18@snhu.edu::92e316f6-3a17-4b34-977b-93069187d1bd" providerId="AD" clId="Web-{2BBC02F7-AB20-EA8C-054E-1C5E4F53FDC6}" dt="2024-03-03T23:40:35.186" v="2011" actId="20577"/>
        <pc:sldMkLst>
          <pc:docMk/>
          <pc:sldMk cId="4085389879" sldId="265"/>
        </pc:sldMkLst>
        <pc:spChg chg="mod">
          <ac:chgData name="Taylor, Robert" userId="S::robert.taylor18@snhu.edu::92e316f6-3a17-4b34-977b-93069187d1bd" providerId="AD" clId="Web-{2BBC02F7-AB20-EA8C-054E-1C5E4F53FDC6}" dt="2024-03-03T23:26:29.248" v="1766" actId="20577"/>
          <ac:spMkLst>
            <pc:docMk/>
            <pc:sldMk cId="4085389879" sldId="265"/>
            <ac:spMk id="2" creationId="{77E0B1B4-7715-6B17-E9AB-8132B313EAD1}"/>
          </ac:spMkLst>
        </pc:spChg>
        <pc:spChg chg="add del mod">
          <ac:chgData name="Taylor, Robert" userId="S::robert.taylor18@snhu.edu::92e316f6-3a17-4b34-977b-93069187d1bd" providerId="AD" clId="Web-{2BBC02F7-AB20-EA8C-054E-1C5E4F53FDC6}" dt="2024-03-03T23:40:35.186" v="2011" actId="20577"/>
          <ac:spMkLst>
            <pc:docMk/>
            <pc:sldMk cId="4085389879" sldId="265"/>
            <ac:spMk id="3" creationId="{F8A16C8B-C412-9BB8-F8F5-8539E19F3040}"/>
          </ac:spMkLst>
        </pc:spChg>
        <pc:graphicFrameChg chg="add del mod ord modGraphic">
          <ac:chgData name="Taylor, Robert" userId="S::robert.taylor18@snhu.edu::92e316f6-3a17-4b34-977b-93069187d1bd" providerId="AD" clId="Web-{2BBC02F7-AB20-EA8C-054E-1C5E4F53FDC6}" dt="2024-03-03T23:26:33.763" v="1768"/>
          <ac:graphicFrameMkLst>
            <pc:docMk/>
            <pc:sldMk cId="4085389879" sldId="265"/>
            <ac:graphicFrameMk id="4" creationId="{5C39274F-8987-1044-BC7B-0D9B7E812DC6}"/>
          </ac:graphicFrameMkLst>
        </pc:graphicFrameChg>
      </pc:sldChg>
      <pc:sldMasterChg chg="del delSldLayout">
        <pc:chgData name="Taylor, Robert" userId="S::robert.taylor18@snhu.edu::92e316f6-3a17-4b34-977b-93069187d1bd" providerId="AD" clId="Web-{2BBC02F7-AB20-EA8C-054E-1C5E4F53FDC6}" dt="2024-03-03T20:12:38.700" v="53"/>
        <pc:sldMasterMkLst>
          <pc:docMk/>
          <pc:sldMasterMk cId="2460954070" sldId="2147483660"/>
        </pc:sldMasterMkLst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Taylor, Robert" userId="S::robert.taylor18@snhu.edu::92e316f6-3a17-4b34-977b-93069187d1bd" providerId="AD" clId="Web-{2BBC02F7-AB20-EA8C-054E-1C5E4F53FDC6}" dt="2024-03-03T20:12:38.700" v="53"/>
        <pc:sldMasterMkLst>
          <pc:docMk/>
          <pc:sldMasterMk cId="3542779900" sldId="2147483672"/>
        </pc:sldMasterMkLst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994872315" sldId="2147483673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1171397349" sldId="2147483674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992833610" sldId="2147483675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2056334079" sldId="2147483676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356778330" sldId="2147483677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246481591" sldId="2147483678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127879556" sldId="2147483679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1848291372" sldId="2147483680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2387986179" sldId="2147483681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908038356" sldId="2147483682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3198601820" sldId="2147483683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1074654022" sldId="2147483684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3489099336" sldId="2147483685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874829534" sldId="2147483686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2225445531" sldId="2147483687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739221696" sldId="2147483688"/>
          </pc:sldLayoutMkLst>
        </pc:sldLayoutChg>
        <pc:sldLayoutChg chg="add mod replId">
          <pc:chgData name="Taylor, Robert" userId="S::robert.taylor18@snhu.edu::92e316f6-3a17-4b34-977b-93069187d1bd" providerId="AD" clId="Web-{2BBC02F7-AB20-EA8C-054E-1C5E4F53FDC6}" dt="2024-03-03T20:12:38.700" v="53"/>
          <pc:sldLayoutMkLst>
            <pc:docMk/>
            <pc:sldMasterMk cId="3542779900" sldId="2147483672"/>
            <pc:sldLayoutMk cId="3487970916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7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0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5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9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29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45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21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9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9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8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7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ductplan.com/learn/responsibilities-product-owner/" TargetMode="External"/><Relationship Id="rId2" Type="http://schemas.openxmlformats.org/officeDocument/2006/relationships/hyperlink" Target="https://www.scrum.org/resources/what-is-a-scrum-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anapps.com/blog/why-adopt-sdlc-vs-agile-development-life-cycle-for-your-proje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um.org/resources/what-is-a-scrum-ma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ductplan.com/learn/responsibilities-product-own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9656"/>
            <a:ext cx="9144000" cy="2176584"/>
          </a:xfrm>
        </p:spPr>
        <p:txBody>
          <a:bodyPr/>
          <a:lstStyle/>
          <a:p>
            <a:r>
              <a:rPr lang="en-US" b="1" dirty="0">
                <a:latin typeface="Times New Roman"/>
                <a:ea typeface="Calibri Light"/>
                <a:cs typeface="Calibri Light"/>
              </a:rPr>
              <a:t>SNHU Travel Project</a:t>
            </a:r>
            <a:endParaRPr lang="en-US" b="1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5177"/>
            <a:ext cx="9144000" cy="204262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u="sng" dirty="0">
                <a:latin typeface="Times New Roman"/>
                <a:ea typeface="Calibri"/>
                <a:cs typeface="Calibri"/>
              </a:rPr>
              <a:t>The Scrum-Agile Approach</a:t>
            </a:r>
          </a:p>
          <a:p>
            <a:r>
              <a:rPr lang="en-US" u="sng" dirty="0">
                <a:latin typeface="Times New Roman"/>
                <a:ea typeface="Calibri"/>
                <a:cs typeface="Calibri"/>
              </a:rPr>
              <a:t>&amp;</a:t>
            </a:r>
          </a:p>
          <a:p>
            <a:r>
              <a:rPr lang="en-US" u="sng" dirty="0">
                <a:latin typeface="Times New Roman"/>
                <a:ea typeface="Calibri"/>
                <a:cs typeface="Calibri"/>
              </a:rPr>
              <a:t>Why It Was Affective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F60D-E55D-B2D6-C22A-CD5BD9AD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FE31-4DEE-6E1E-E00B-16BC25F8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latin typeface="Times New Roman"/>
                <a:ea typeface="+mn-lt"/>
                <a:cs typeface="+mn-lt"/>
              </a:rPr>
              <a:t>What is a scrum master?</a:t>
            </a:r>
            <a:r>
              <a:rPr lang="en-US" dirty="0">
                <a:latin typeface="Times New Roman"/>
                <a:ea typeface="+mn-lt"/>
                <a:cs typeface="+mn-lt"/>
              </a:rPr>
              <a:t>. Scrum.org. (n.d.).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https://www.scrum.org/resources/what-is-a-scrum-master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i="1" dirty="0">
                <a:latin typeface="Times New Roman"/>
                <a:ea typeface="+mn-lt"/>
                <a:cs typeface="+mn-lt"/>
              </a:rPr>
              <a:t>5 key responsibilities of a product owner</a:t>
            </a:r>
            <a:r>
              <a:rPr lang="en-US" dirty="0">
                <a:latin typeface="Times New Roman"/>
                <a:ea typeface="+mn-lt"/>
                <a:cs typeface="+mn-lt"/>
              </a:rPr>
              <a:t>. Product Roadmap Software. (2021, July 8)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3"/>
              </a:rPr>
              <a:t>https://www.productplan.com/learn/responsibilities-product-owner/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latin typeface="Times New Roman"/>
                <a:ea typeface="+mn-lt"/>
                <a:cs typeface="+mn-lt"/>
              </a:rPr>
              <a:t>Soni, V. (2024, January 30). </a:t>
            </a:r>
            <a:r>
              <a:rPr lang="en-US" i="1" dirty="0">
                <a:latin typeface="Times New Roman"/>
                <a:ea typeface="+mn-lt"/>
                <a:cs typeface="+mn-lt"/>
              </a:rPr>
              <a:t>Why adopt SDLC vs Agile Development Life Cycle For Your Project?</a:t>
            </a:r>
            <a:r>
              <a:rPr lang="en-US" dirty="0">
                <a:latin typeface="Times New Roman"/>
                <a:ea typeface="+mn-lt"/>
                <a:cs typeface="+mn-lt"/>
              </a:rPr>
              <a:t>. Learn About Digital Transformation &amp; Development | </a:t>
            </a:r>
            <a:r>
              <a:rPr lang="en-US" err="1">
                <a:latin typeface="Times New Roman"/>
                <a:ea typeface="+mn-lt"/>
                <a:cs typeface="+mn-lt"/>
              </a:rPr>
              <a:t>DianApps</a:t>
            </a:r>
            <a:r>
              <a:rPr lang="en-US" dirty="0">
                <a:latin typeface="Times New Roman"/>
                <a:ea typeface="+mn-lt"/>
                <a:cs typeface="+mn-lt"/>
              </a:rPr>
              <a:t> Blog.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4"/>
              </a:rPr>
              <a:t>https://dianapps.com/blog/why-adopt-sdlc-vs-agile-development-life-cycle-for-your-project/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9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5D67-B172-F014-B4DC-DFB535BC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861"/>
            <a:ext cx="10018713" cy="1576753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Who is on a Scrum team?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FBE0-2FE6-8A94-9475-01F49C0C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9184"/>
            <a:ext cx="10018713" cy="8030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A Scrum team works in synchrony to produce results quickly and effectively while staying ready to adapt to change. The members of a Scrum team include: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404F0-9AD3-E9BB-C7C3-E9A238B7EAEA}"/>
              </a:ext>
            </a:extLst>
          </p:cNvPr>
          <p:cNvSpPr txBox="1"/>
          <p:nvPr/>
        </p:nvSpPr>
        <p:spPr>
          <a:xfrm>
            <a:off x="1483009" y="2586524"/>
            <a:ext cx="1002107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Scrum Master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Product Owner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Product Testers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1526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2A1E-3DA4-2E2E-EF6F-28675128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The Scrum 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B7C8-A532-23F2-4735-960A4892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03584"/>
            <a:ext cx="10018713" cy="45426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Scrum Master acts as a servant-leader who supports the team and removes any impediments that may slow or halt progress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Hosts the Daily Scrum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Aids team members in being self-managing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Ensures that all Scrum events are "positive, productive, and kept within the timebox" - </a:t>
            </a:r>
            <a:r>
              <a:rPr lang="en-US" i="1" dirty="0">
                <a:latin typeface="Times New Roman"/>
                <a:ea typeface="+mn-lt"/>
                <a:cs typeface="+mn-lt"/>
              </a:rPr>
              <a:t>What is a scrum master?</a:t>
            </a:r>
            <a:r>
              <a:rPr lang="en-US" dirty="0">
                <a:latin typeface="Times New Roman"/>
                <a:ea typeface="+mn-lt"/>
                <a:cs typeface="+mn-lt"/>
              </a:rPr>
              <a:t>. Scrum.org. (n.d.).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https://www.scrum.org/resources/what-is-a-scrum-master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endParaRPr lang="en-US" dirty="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30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241A-2473-F2CA-98A9-3BF8D6C8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The Product Owner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91A1-F939-89E5-8DD3-C817F079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3246"/>
            <a:ext cx="10018713" cy="41089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The Product Owner is responsible for developing, managing, and prioritizing the product backlog</a:t>
            </a:r>
            <a:endParaRPr lang="en-US" dirty="0">
              <a:latin typeface="Corbel" panose="020B0503020204020204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Develops entries in the product backlog into detailed user stories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Stays in close communication with the developers and testers to provide clarification on user stories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Prioritizes and organizes sprints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Product owners "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act as a bridge to connect the product and development teams" - 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5 key responsibilities of a product owner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. Product Roadmap Software. (2021, July 8).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https://www.productplan.com/learn/responsibilities-product-owner/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1287C3"/>
              </a:buClr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490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5D6-6890-DAF9-08D5-E2B75F17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4477"/>
            <a:ext cx="10018713" cy="138918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Testers &amp; Developers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82C8-5BEF-BD25-A7D7-BB8CEA0C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7431"/>
            <a:ext cx="10018713" cy="2303586"/>
          </a:xfrm>
        </p:spPr>
        <p:txBody>
          <a:bodyPr>
            <a:normAutofit fontScale="92500"/>
          </a:bodyPr>
          <a:lstStyle/>
          <a:p>
            <a:r>
              <a:rPr lang="en-US" sz="3200" u="sng" dirty="0">
                <a:latin typeface="Times New Roman"/>
                <a:cs typeface="Times New Roman"/>
              </a:rPr>
              <a:t>Testers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sz="2400" dirty="0">
                <a:latin typeface="Times New Roman"/>
                <a:cs typeface="Times New Roman"/>
              </a:rPr>
              <a:t>Testers develop test cases from the user stories provided by the Product Owner</a:t>
            </a:r>
            <a:endParaRPr lang="en-US" sz="2400" u="sng">
              <a:latin typeface="Times New Roman"/>
              <a:cs typeface="Times New Roman"/>
            </a:endParaRP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sz="2400" dirty="0">
                <a:latin typeface="Times New Roman"/>
                <a:cs typeface="Times New Roman"/>
              </a:rPr>
              <a:t>Implement clear pass/fail measures when developing test cases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sz="2400" dirty="0">
                <a:latin typeface="Times New Roman"/>
                <a:cs typeface="Times New Roman"/>
              </a:rPr>
              <a:t>Work closely with the developers to ensure quality and functionality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AEAA7-C47C-BB98-32EC-C880C6BA7E4F}"/>
              </a:ext>
            </a:extLst>
          </p:cNvPr>
          <p:cNvSpPr txBox="1"/>
          <p:nvPr/>
        </p:nvSpPr>
        <p:spPr>
          <a:xfrm>
            <a:off x="1485325" y="4301186"/>
            <a:ext cx="10016231" cy="273921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200" u="sng" dirty="0">
                <a:latin typeface="Times New Roman"/>
                <a:cs typeface="Times New Roman"/>
              </a:rPr>
              <a:t>Developers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Developers are responsible for creating the software itself via coding</a:t>
            </a:r>
            <a:endParaRPr lang="en-US" sz="2200" u="sng">
              <a:latin typeface="Times New Roman"/>
              <a:cs typeface="Times New Roman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Work closely with the Product Owner and testers to implement the desired features from user stories and test cases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Provide comments throughout code that explain purpose and functionality</a:t>
            </a:r>
          </a:p>
          <a:p>
            <a:pPr marL="914400" lvl="1" indent="-457200">
              <a:buFont typeface="Courier New"/>
              <a:buChar char="o"/>
            </a:pPr>
            <a:endParaRPr lang="en-US" sz="2000" dirty="0">
              <a:latin typeface="Times New Roman"/>
              <a:cs typeface="Times New Roman"/>
            </a:endParaRPr>
          </a:p>
          <a:p>
            <a:pPr marL="914400" lvl="1" indent="-457200">
              <a:buFont typeface="Courier New"/>
              <a:buChar char="o"/>
            </a:pPr>
            <a:endParaRPr lang="en-US" sz="3200" u="sng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986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90C0-8EA7-B3E6-D406-E520D244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861"/>
            <a:ext cx="10018713" cy="1553307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SDLC Phases in Agile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C673-90ED-113A-C0D1-42FC9C90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41584"/>
            <a:ext cx="10018713" cy="4161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The software development lifecycle in an agile approach include the following 6 phases: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4864A-E66B-357D-D947-23EF9F4D5D79}"/>
              </a:ext>
            </a:extLst>
          </p:cNvPr>
          <p:cNvSpPr txBox="1"/>
          <p:nvPr/>
        </p:nvSpPr>
        <p:spPr>
          <a:xfrm>
            <a:off x="1486799" y="2107000"/>
            <a:ext cx="1001897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Planning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request for software is created by the client and is envisioned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All of the requirements for the desired software are gathered and documented appropriately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Design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overall functionality of the desired software is designed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"This phase helps in defining the overall system architecture including hardware and system requirements" - 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(Soni, 2024)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Implementation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implementation phase involves programming the application after receiving all necessary system design requirements.</a:t>
            </a:r>
            <a:endParaRPr lang="en-US" dirty="0">
              <a:latin typeface="Corbel" panose="020B0503020204020204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phase is when the bulk of the system's functionality is coded and is followed by the testing phase that "perfects" the application functionality.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768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2457-8032-557D-79B8-24E82FAD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861"/>
            <a:ext cx="10018713" cy="1518137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SDLC Phases in Agile (cont.)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7BDE-4B92-E4F3-4BE8-D5EC78A6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6415"/>
            <a:ext cx="10018713" cy="529296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Testing &amp; Integration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The testing and integration phase of the SDLC is where the software is tested for any bugs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Testing also includes tests to ensure that the software fully meets the desired functionality as well as security testing and performance testing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The completion of the testing and integration phase signals that the application is ready to move into deployment - (Soni, 2024)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Times New Roman"/>
                <a:cs typeface="Times New Roman"/>
              </a:rPr>
              <a:t>Deployment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Once all previous phases of the software development lifecycle are completed, the finished product is ready to be deployed / released to the client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latin typeface="Times New Roman"/>
                <a:cs typeface="Times New Roman"/>
              </a:rPr>
              <a:t>Maintenance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The final phase of the SDLC is the maintenance phase</a:t>
            </a:r>
            <a:endParaRPr lang="en-US" sz="1600" dirty="0">
              <a:latin typeface="Times New Roman"/>
              <a:cs typeface="Times New Roman"/>
            </a:endParaRPr>
          </a:p>
          <a:p>
            <a:pPr lvl="1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This phase is a perpetual state of maintenance in which the team fixes any errors, issues, or bugs within the software that may arise throughout its use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Maintenance may also include periodic improvements to the software's functionality</a:t>
            </a:r>
          </a:p>
          <a:p>
            <a:pPr lvl="1">
              <a:buClr>
                <a:srgbClr val="1287C3"/>
              </a:buClr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290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2879-3476-CBFC-0479-69A79EAA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861"/>
            <a:ext cx="10018713" cy="1494691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What If We Used A Waterfall Approach?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08F0-AFBB-4D08-DD31-6E10EB57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2969"/>
            <a:ext cx="10018713" cy="5234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A Waterfall approach to developing the SNHU Travel project would have made for a very different development experience. The rigid plan and phase driven approach may have eliminated a situation that was encountered in which a software requirement was changed during development.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However, if the situation were not eliminated, the change of plans would have had a serious impact on the project's budget and deadline. Our agile approach provided the necessary flexibility to adapt to this change.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There were also numerous situations in which clarification was required between team members. The Scrum-agile approach that we utilized thrives on communication and collaboration. This made it very easy to get the necessary clarification to move forward with the project.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Had a Waterfall approach been used, this communication may have been harder to achieve. It may still have been possible, but such is not typically the nature of the Waterfall approach.</a:t>
            </a:r>
          </a:p>
        </p:txBody>
      </p:sp>
    </p:spTree>
    <p:extLst>
      <p:ext uri="{BB962C8B-B14F-4D97-AF65-F5344CB8AC3E}">
        <p14:creationId xmlns:p14="http://schemas.microsoft.com/office/powerpoint/2010/main" val="389457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B1B4-7715-6B17-E9AB-8132B313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861"/>
            <a:ext cx="10018713" cy="1400907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When To Use Which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6C8B-C412-9BB8-F8F5-8539E19F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9184"/>
            <a:ext cx="10018713" cy="53164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A crucial part of any project's development is knowing when to use either a Waterfall approach or an Agile approach.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A Waterfall approach may be best if: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The project must meet a rigid set of requirements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The cost of the project is known from the beginning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The project requirements are clear and without need for clarification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latin typeface="Times New Roman"/>
                <a:cs typeface="Times New Roman"/>
              </a:rPr>
              <a:t>On the other hand, an agile approach may be best if:</a:t>
            </a:r>
          </a:p>
          <a:p>
            <a:pPr marL="800100" lvl="1" indent="-342900"/>
            <a:r>
              <a:rPr lang="en-US" dirty="0">
                <a:latin typeface="Times New Roman"/>
                <a:cs typeface="Times New Roman"/>
              </a:rPr>
              <a:t>The requirements of the project are less specific, and the team may need to confer to specify them</a:t>
            </a:r>
          </a:p>
          <a:p>
            <a:pPr marL="800100" lvl="1" indent="-342900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The cost of the project is not strictly set</a:t>
            </a:r>
          </a:p>
          <a:p>
            <a:pPr marL="800100" lvl="1" indent="-342900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If the project requirements are expected to change over time</a:t>
            </a:r>
          </a:p>
          <a:p>
            <a:pPr marL="800100" lvl="1" indent="-342900">
              <a:buClr>
                <a:srgbClr val="1287C3"/>
              </a:buClr>
            </a:pPr>
            <a:r>
              <a:rPr lang="en-US" dirty="0">
                <a:latin typeface="Times New Roman"/>
                <a:cs typeface="Times New Roman"/>
              </a:rPr>
              <a:t>If the customer desires to be involved throughout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4085389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SNHU Travel Project</vt:lpstr>
      <vt:lpstr>Who is on a Scrum team?</vt:lpstr>
      <vt:lpstr>The Scrum Master</vt:lpstr>
      <vt:lpstr>The Product Owner</vt:lpstr>
      <vt:lpstr>Testers &amp; Developers</vt:lpstr>
      <vt:lpstr>SDLC Phases in Agile</vt:lpstr>
      <vt:lpstr>SDLC Phases in Agile (cont.)</vt:lpstr>
      <vt:lpstr>What If We Used A Waterfall Approach?</vt:lpstr>
      <vt:lpstr>When To Use Which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555</cp:revision>
  <dcterms:created xsi:type="dcterms:W3CDTF">2024-03-03T20:06:06Z</dcterms:created>
  <dcterms:modified xsi:type="dcterms:W3CDTF">2024-03-03T23:42:07Z</dcterms:modified>
</cp:coreProperties>
</file>