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C0FA-4FB0-437B-9BE6-BEB9857531B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EE7-90F5-46AC-9DB3-DB291E900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8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C0FA-4FB0-437B-9BE6-BEB9857531B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EE7-90F5-46AC-9DB3-DB291E900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7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C0FA-4FB0-437B-9BE6-BEB9857531B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EE7-90F5-46AC-9DB3-DB291E900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4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C0FA-4FB0-437B-9BE6-BEB9857531B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EE7-90F5-46AC-9DB3-DB291E900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4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C0FA-4FB0-437B-9BE6-BEB9857531B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EE7-90F5-46AC-9DB3-DB291E900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C0FA-4FB0-437B-9BE6-BEB9857531B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EE7-90F5-46AC-9DB3-DB291E900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6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C0FA-4FB0-437B-9BE6-BEB9857531B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EE7-90F5-46AC-9DB3-DB291E900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6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C0FA-4FB0-437B-9BE6-BEB9857531B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EE7-90F5-46AC-9DB3-DB291E900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C0FA-4FB0-437B-9BE6-BEB9857531B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EE7-90F5-46AC-9DB3-DB291E900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C0FA-4FB0-437B-9BE6-BEB9857531B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EE7-90F5-46AC-9DB3-DB291E900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3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C0FA-4FB0-437B-9BE6-BEB9857531B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8EE7-90F5-46AC-9DB3-DB291E900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2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BC0FA-4FB0-437B-9BE6-BEB9857531BC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48EE7-90F5-46AC-9DB3-DB291E900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0" y="641071"/>
            <a:ext cx="9144000" cy="6216929"/>
            <a:chOff x="0" y="641071"/>
            <a:chExt cx="9144000" cy="6216929"/>
          </a:xfrm>
        </p:grpSpPr>
        <p:sp>
          <p:nvSpPr>
            <p:cNvPr id="72" name="Rectangle 71"/>
            <p:cNvSpPr/>
            <p:nvPr/>
          </p:nvSpPr>
          <p:spPr>
            <a:xfrm>
              <a:off x="0" y="5094894"/>
              <a:ext cx="9144000" cy="176310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0" y="641071"/>
              <a:ext cx="9141503" cy="4453823"/>
            </a:xfrm>
            <a:prstGeom prst="rect">
              <a:avLst/>
            </a:prstGeom>
            <a:gradFill flip="none" rotWithShape="1">
              <a:gsLst>
                <a:gs pos="125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0" y="-526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8 Stages Circular Pyramid Forms Business Analysis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35004" y="6480062"/>
            <a:ext cx="92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Your Logo</a:t>
            </a:r>
            <a:endParaRPr lang="en-US" sz="14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5928665" y="3101023"/>
            <a:ext cx="2827081" cy="369332"/>
            <a:chOff x="5077904" y="867472"/>
            <a:chExt cx="2941870" cy="369332"/>
          </a:xfrm>
        </p:grpSpPr>
        <p:sp>
          <p:nvSpPr>
            <p:cNvPr id="57" name="Rectangle 56"/>
            <p:cNvSpPr/>
            <p:nvPr/>
          </p:nvSpPr>
          <p:spPr>
            <a:xfrm>
              <a:off x="6402824" y="867472"/>
              <a:ext cx="1616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atin typeface="+mj-lt"/>
                </a:rPr>
                <a:t>Put Text Here</a:t>
              </a:r>
              <a:endParaRPr lang="en-US" b="1" dirty="0">
                <a:latin typeface="+mj-lt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5077904" y="1066800"/>
              <a:ext cx="1350389" cy="0"/>
            </a:xfrm>
            <a:prstGeom prst="straightConnector1">
              <a:avLst/>
            </a:prstGeom>
            <a:ln w="22225">
              <a:solidFill>
                <a:schemeClr val="tx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6337557" y="4224274"/>
            <a:ext cx="2707639" cy="369332"/>
            <a:chOff x="5009483" y="867472"/>
            <a:chExt cx="2817583" cy="369332"/>
          </a:xfrm>
        </p:grpSpPr>
        <p:sp>
          <p:nvSpPr>
            <p:cNvPr id="83" name="Rectangle 82"/>
            <p:cNvSpPr/>
            <p:nvPr/>
          </p:nvSpPr>
          <p:spPr>
            <a:xfrm>
              <a:off x="6193947" y="867472"/>
              <a:ext cx="16331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atin typeface="+mj-lt"/>
                </a:rPr>
                <a:t>Your Text Here</a:t>
              </a:r>
              <a:endParaRPr lang="en-US" b="1" dirty="0">
                <a:latin typeface="+mj-lt"/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5009483" y="1066800"/>
              <a:ext cx="1174789" cy="0"/>
            </a:xfrm>
            <a:prstGeom prst="straightConnector1">
              <a:avLst/>
            </a:prstGeom>
            <a:ln w="22225">
              <a:solidFill>
                <a:schemeClr val="tx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6678154" y="5525941"/>
            <a:ext cx="2483068" cy="369332"/>
            <a:chOff x="5027598" y="883514"/>
            <a:chExt cx="2742855" cy="369332"/>
          </a:xfrm>
        </p:grpSpPr>
        <p:sp>
          <p:nvSpPr>
            <p:cNvPr id="86" name="Rectangle 85"/>
            <p:cNvSpPr/>
            <p:nvPr/>
          </p:nvSpPr>
          <p:spPr>
            <a:xfrm>
              <a:off x="6053223" y="883514"/>
              <a:ext cx="17172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atin typeface="+mj-lt"/>
                </a:rPr>
                <a:t>Put Text Here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027598" y="1066800"/>
              <a:ext cx="1032244" cy="0"/>
            </a:xfrm>
            <a:prstGeom prst="straightConnector1">
              <a:avLst/>
            </a:prstGeom>
            <a:ln w="22225">
              <a:solidFill>
                <a:schemeClr val="tx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78462" y="3700104"/>
            <a:ext cx="2798676" cy="369332"/>
            <a:chOff x="631745" y="1412544"/>
            <a:chExt cx="2970855" cy="369332"/>
          </a:xfrm>
        </p:grpSpPr>
        <p:sp>
          <p:nvSpPr>
            <p:cNvPr id="89" name="Rectangle 88"/>
            <p:cNvSpPr/>
            <p:nvPr/>
          </p:nvSpPr>
          <p:spPr>
            <a:xfrm>
              <a:off x="631745" y="1412544"/>
              <a:ext cx="17119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atin typeface="+mj-lt"/>
                </a:rPr>
                <a:t>Put Text Here</a:t>
              </a:r>
              <a:endParaRPr lang="en-US" b="1" dirty="0">
                <a:latin typeface="+mj-lt"/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H="1">
              <a:off x="2252210" y="1600200"/>
              <a:ext cx="1350390" cy="0"/>
            </a:xfrm>
            <a:prstGeom prst="straightConnector1">
              <a:avLst/>
            </a:prstGeom>
            <a:ln w="22225">
              <a:solidFill>
                <a:schemeClr val="tx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115990" y="4751683"/>
            <a:ext cx="2715881" cy="369332"/>
            <a:chOff x="431874" y="1406514"/>
            <a:chExt cx="2911793" cy="369332"/>
          </a:xfrm>
        </p:grpSpPr>
        <p:sp>
          <p:nvSpPr>
            <p:cNvPr id="92" name="Rectangle 91"/>
            <p:cNvSpPr/>
            <p:nvPr/>
          </p:nvSpPr>
          <p:spPr>
            <a:xfrm>
              <a:off x="431874" y="1406514"/>
              <a:ext cx="17030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atin typeface="+mj-lt"/>
                </a:rPr>
                <a:t>Your Text Here</a:t>
              </a:r>
              <a:endParaRPr lang="en-US" b="1" dirty="0">
                <a:latin typeface="+mj-lt"/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H="1">
              <a:off x="2133278" y="1600200"/>
              <a:ext cx="1210389" cy="0"/>
            </a:xfrm>
            <a:prstGeom prst="straightConnector1">
              <a:avLst/>
            </a:prstGeom>
            <a:ln w="22225">
              <a:solidFill>
                <a:schemeClr val="tx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85800" y="2558824"/>
            <a:ext cx="2711301" cy="369332"/>
            <a:chOff x="436785" y="1385248"/>
            <a:chExt cx="2906882" cy="369332"/>
          </a:xfrm>
        </p:grpSpPr>
        <p:sp>
          <p:nvSpPr>
            <p:cNvPr id="95" name="Rectangle 94"/>
            <p:cNvSpPr/>
            <p:nvPr/>
          </p:nvSpPr>
          <p:spPr>
            <a:xfrm>
              <a:off x="436785" y="1385248"/>
              <a:ext cx="17390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atin typeface="+mj-lt"/>
                </a:rPr>
                <a:t>Your Text Here</a:t>
              </a:r>
              <a:endParaRPr lang="en-US" b="1" dirty="0">
                <a:latin typeface="+mj-lt"/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2133278" y="1600200"/>
              <a:ext cx="1210389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572123" y="2047875"/>
            <a:ext cx="2771758" cy="369332"/>
            <a:chOff x="5009483" y="867472"/>
            <a:chExt cx="2884305" cy="369332"/>
          </a:xfrm>
        </p:grpSpPr>
        <p:sp>
          <p:nvSpPr>
            <p:cNvPr id="98" name="Rectangle 97"/>
            <p:cNvSpPr/>
            <p:nvPr/>
          </p:nvSpPr>
          <p:spPr>
            <a:xfrm>
              <a:off x="6244338" y="867472"/>
              <a:ext cx="16494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atin typeface="+mj-lt"/>
                </a:rPr>
                <a:t>Your Text Here</a:t>
              </a:r>
              <a:endParaRPr lang="en-US" b="1" dirty="0">
                <a:latin typeface="+mj-lt"/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5009483" y="1066800"/>
              <a:ext cx="1174789" cy="0"/>
            </a:xfrm>
            <a:prstGeom prst="straightConnector1">
              <a:avLst/>
            </a:prstGeom>
            <a:ln w="22225">
              <a:solidFill>
                <a:schemeClr val="tx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993744" y="1625988"/>
            <a:ext cx="2798676" cy="369332"/>
            <a:chOff x="631745" y="1412544"/>
            <a:chExt cx="2970855" cy="369332"/>
          </a:xfrm>
        </p:grpSpPr>
        <p:sp>
          <p:nvSpPr>
            <p:cNvPr id="70" name="Rectangle 69"/>
            <p:cNvSpPr/>
            <p:nvPr/>
          </p:nvSpPr>
          <p:spPr>
            <a:xfrm>
              <a:off x="631745" y="1412544"/>
              <a:ext cx="17119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atin typeface="+mj-lt"/>
                </a:rPr>
                <a:t>Put Text Here</a:t>
              </a:r>
              <a:endParaRPr lang="en-US" b="1" dirty="0">
                <a:latin typeface="+mj-lt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>
              <a:off x="2252210" y="1600200"/>
              <a:ext cx="1350390" cy="0"/>
            </a:xfrm>
            <a:prstGeom prst="straightConnector1">
              <a:avLst/>
            </a:prstGeom>
            <a:ln w="22225">
              <a:solidFill>
                <a:schemeClr val="tx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848387" y="543370"/>
            <a:ext cx="6758251" cy="6931529"/>
            <a:chOff x="848387" y="543370"/>
            <a:chExt cx="6758251" cy="6931529"/>
          </a:xfrm>
        </p:grpSpPr>
        <p:grpSp>
          <p:nvGrpSpPr>
            <p:cNvPr id="5" name="Group 4"/>
            <p:cNvGrpSpPr/>
            <p:nvPr/>
          </p:nvGrpSpPr>
          <p:grpSpPr>
            <a:xfrm>
              <a:off x="848387" y="543370"/>
              <a:ext cx="6758251" cy="6931529"/>
              <a:chOff x="848387" y="543370"/>
              <a:chExt cx="6758251" cy="6931529"/>
            </a:xfrm>
          </p:grpSpPr>
          <p:pic>
            <p:nvPicPr>
              <p:cNvPr id="60" name="Picture 2" descr="\\COM22\data123\2 staff work\shikha\shadow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8387" y="5621741"/>
                <a:ext cx="6758251" cy="1750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" name="Group 1"/>
              <p:cNvGrpSpPr/>
              <p:nvPr/>
            </p:nvGrpSpPr>
            <p:grpSpPr>
              <a:xfrm>
                <a:off x="2262784" y="543370"/>
                <a:ext cx="4439143" cy="6931529"/>
                <a:chOff x="2165132" y="678227"/>
                <a:chExt cx="5486400" cy="8566773"/>
              </a:xfrm>
            </p:grpSpPr>
            <p:sp>
              <p:nvSpPr>
                <p:cNvPr id="59" name="Donut 58"/>
                <p:cNvSpPr/>
                <p:nvPr/>
              </p:nvSpPr>
              <p:spPr>
                <a:xfrm>
                  <a:off x="2165132" y="3758600"/>
                  <a:ext cx="5486400" cy="5486400"/>
                </a:xfrm>
                <a:prstGeom prst="donu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scene3d>
                  <a:camera prst="isometricOffAxis2Top">
                    <a:rot lat="18000000" lon="3207254" rev="18141449"/>
                  </a:camera>
                  <a:lightRig rig="balanced" dir="t"/>
                </a:scene3d>
                <a:sp3d extrusionH="152400" prstMaterial="plastic">
                  <a:bevelT w="444500" h="317500"/>
                  <a:bevelB w="317500" h="317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Donut 44"/>
                <p:cNvSpPr/>
                <p:nvPr/>
              </p:nvSpPr>
              <p:spPr>
                <a:xfrm>
                  <a:off x="2393732" y="3254850"/>
                  <a:ext cx="5029199" cy="5029201"/>
                </a:xfrm>
                <a:prstGeom prst="donut">
                  <a:avLst/>
                </a:prstGeom>
                <a:solidFill>
                  <a:schemeClr val="accent6"/>
                </a:solidFill>
                <a:ln>
                  <a:noFill/>
                </a:ln>
                <a:effectLst/>
                <a:scene3d>
                  <a:camera prst="isometricOffAxis2Top">
                    <a:rot lat="18000000" lon="3207254" rev="18141449"/>
                  </a:camera>
                  <a:lightRig rig="balanced" dir="t"/>
                </a:scene3d>
                <a:sp3d extrusionH="139700" prstMaterial="plastic">
                  <a:bevelT w="444500" h="317500"/>
                  <a:bevelB w="317500" h="317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Donut 38"/>
                <p:cNvSpPr/>
                <p:nvPr/>
              </p:nvSpPr>
              <p:spPr>
                <a:xfrm>
                  <a:off x="2622333" y="2769837"/>
                  <a:ext cx="4572000" cy="4571999"/>
                </a:xfrm>
                <a:prstGeom prst="donu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scene3d>
                  <a:camera prst="isometricOffAxis2Top">
                    <a:rot lat="18000000" lon="3207254" rev="18141449"/>
                  </a:camera>
                  <a:lightRig rig="balanced" dir="t"/>
                </a:scene3d>
                <a:sp3d extrusionH="127000" prstMaterial="plastic">
                  <a:bevelT w="444500" h="317500"/>
                  <a:bevelB w="317500" h="317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Donut 8"/>
                <p:cNvSpPr/>
                <p:nvPr/>
              </p:nvSpPr>
              <p:spPr>
                <a:xfrm>
                  <a:off x="2850932" y="2278496"/>
                  <a:ext cx="4114800" cy="4114800"/>
                </a:xfrm>
                <a:prstGeom prst="donu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isometricOffAxis2Top">
                    <a:rot lat="18000000" lon="3207254" rev="18141449"/>
                  </a:camera>
                  <a:lightRig rig="balanced" dir="t"/>
                </a:scene3d>
                <a:sp3d extrusionH="114300" prstMaterial="plastic">
                  <a:bevelT w="444500" h="317500"/>
                  <a:bevelB w="317500" h="317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Donut 3"/>
                <p:cNvSpPr/>
                <p:nvPr/>
              </p:nvSpPr>
              <p:spPr>
                <a:xfrm>
                  <a:off x="3079532" y="1841880"/>
                  <a:ext cx="3657600" cy="3657599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  <a:effectLst/>
                <a:scene3d>
                  <a:camera prst="isometricOffAxis2Top">
                    <a:rot lat="18000000" lon="3207254" rev="18141449"/>
                  </a:camera>
                  <a:lightRig rig="balanced" dir="t"/>
                </a:scene3d>
                <a:sp3d extrusionH="101600" prstMaterial="plastic">
                  <a:bevelT w="444500" h="317500"/>
                  <a:bevelB w="317500" h="317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Donut 9"/>
                <p:cNvSpPr/>
                <p:nvPr/>
              </p:nvSpPr>
              <p:spPr>
                <a:xfrm>
                  <a:off x="3308131" y="1411512"/>
                  <a:ext cx="3200400" cy="3200400"/>
                </a:xfrm>
                <a:prstGeom prst="donu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  <a:scene3d>
                  <a:camera prst="isometricOffAxis2Top">
                    <a:rot lat="18000000" lon="3207254" rev="18141449"/>
                  </a:camera>
                  <a:lightRig rig="balanced" dir="t"/>
                </a:scene3d>
                <a:sp3d extrusionH="88900" prstMaterial="plastic">
                  <a:bevelT w="444500" h="317500"/>
                  <a:bevelB w="317500" h="317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Donut 10"/>
                <p:cNvSpPr/>
                <p:nvPr/>
              </p:nvSpPr>
              <p:spPr>
                <a:xfrm>
                  <a:off x="3536732" y="1025143"/>
                  <a:ext cx="2743201" cy="2743200"/>
                </a:xfrm>
                <a:prstGeom prst="donu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scene3d>
                  <a:camera prst="isometricOffAxis2Top">
                    <a:rot lat="18000000" lon="3207254" rev="18141449"/>
                  </a:camera>
                  <a:lightRig rig="balanced" dir="t"/>
                </a:scene3d>
                <a:sp3d extrusionH="76200" prstMaterial="plastic">
                  <a:bevelT w="444500" h="317500"/>
                  <a:bevelB w="317500" h="317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Donut 11"/>
                <p:cNvSpPr/>
                <p:nvPr/>
              </p:nvSpPr>
              <p:spPr>
                <a:xfrm>
                  <a:off x="3765332" y="678227"/>
                  <a:ext cx="2286000" cy="2286000"/>
                </a:xfrm>
                <a:prstGeom prst="donu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  <a:scene3d>
                  <a:camera prst="isometricOffAxis2Top">
                    <a:rot lat="18000000" lon="3207254" rev="18141449"/>
                  </a:camera>
                  <a:lightRig rig="balanced" dir="t"/>
                </a:scene3d>
                <a:sp3d extrusionH="63500" prstMaterial="plastic">
                  <a:bevelT w="444500" h="317500"/>
                  <a:bevelB w="317500" h="317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4460221" y="858103"/>
                  <a:ext cx="896222" cy="1279989"/>
                  <a:chOff x="4091292" y="998011"/>
                  <a:chExt cx="1021579" cy="1906402"/>
                </a:xfrm>
              </p:grpSpPr>
              <p:sp>
                <p:nvSpPr>
                  <p:cNvPr id="15" name="Rectangle 4"/>
                  <p:cNvSpPr/>
                  <p:nvPr/>
                </p:nvSpPr>
                <p:spPr>
                  <a:xfrm>
                    <a:off x="4091292" y="1133920"/>
                    <a:ext cx="1021575" cy="1770493"/>
                  </a:xfrm>
                  <a:custGeom>
                    <a:avLst/>
                    <a:gdLst>
                      <a:gd name="connsiteX0" fmla="*/ 0 w 1020168"/>
                      <a:gd name="connsiteY0" fmla="*/ 0 h 1693164"/>
                      <a:gd name="connsiteX1" fmla="*/ 1020168 w 1020168"/>
                      <a:gd name="connsiteY1" fmla="*/ 0 h 1693164"/>
                      <a:gd name="connsiteX2" fmla="*/ 1020168 w 1020168"/>
                      <a:gd name="connsiteY2" fmla="*/ 1693164 h 1693164"/>
                      <a:gd name="connsiteX3" fmla="*/ 0 w 1020168"/>
                      <a:gd name="connsiteY3" fmla="*/ 1693164 h 1693164"/>
                      <a:gd name="connsiteX4" fmla="*/ 0 w 1020168"/>
                      <a:gd name="connsiteY4" fmla="*/ 0 h 1693164"/>
                      <a:gd name="connsiteX0" fmla="*/ 0 w 1020168"/>
                      <a:gd name="connsiteY0" fmla="*/ 27543 h 1720707"/>
                      <a:gd name="connsiteX1" fmla="*/ 1020168 w 1020168"/>
                      <a:gd name="connsiteY1" fmla="*/ 0 h 1720707"/>
                      <a:gd name="connsiteX2" fmla="*/ 1020168 w 1020168"/>
                      <a:gd name="connsiteY2" fmla="*/ 1720707 h 1720707"/>
                      <a:gd name="connsiteX3" fmla="*/ 0 w 1020168"/>
                      <a:gd name="connsiteY3" fmla="*/ 1720707 h 1720707"/>
                      <a:gd name="connsiteX4" fmla="*/ 0 w 1020168"/>
                      <a:gd name="connsiteY4" fmla="*/ 27543 h 1720707"/>
                      <a:gd name="connsiteX0" fmla="*/ 0 w 1020168"/>
                      <a:gd name="connsiteY0" fmla="*/ 1 h 1720707"/>
                      <a:gd name="connsiteX1" fmla="*/ 1020168 w 1020168"/>
                      <a:gd name="connsiteY1" fmla="*/ 0 h 1720707"/>
                      <a:gd name="connsiteX2" fmla="*/ 1020168 w 1020168"/>
                      <a:gd name="connsiteY2" fmla="*/ 1720707 h 1720707"/>
                      <a:gd name="connsiteX3" fmla="*/ 0 w 1020168"/>
                      <a:gd name="connsiteY3" fmla="*/ 1720707 h 1720707"/>
                      <a:gd name="connsiteX4" fmla="*/ 0 w 1020168"/>
                      <a:gd name="connsiteY4" fmla="*/ 1 h 1720707"/>
                      <a:gd name="connsiteX0" fmla="*/ 0 w 1020168"/>
                      <a:gd name="connsiteY0" fmla="*/ 1716 h 1722422"/>
                      <a:gd name="connsiteX1" fmla="*/ 504736 w 1020168"/>
                      <a:gd name="connsiteY1" fmla="*/ 0 h 1722422"/>
                      <a:gd name="connsiteX2" fmla="*/ 1020168 w 1020168"/>
                      <a:gd name="connsiteY2" fmla="*/ 1715 h 1722422"/>
                      <a:gd name="connsiteX3" fmla="*/ 1020168 w 1020168"/>
                      <a:gd name="connsiteY3" fmla="*/ 1722422 h 1722422"/>
                      <a:gd name="connsiteX4" fmla="*/ 0 w 1020168"/>
                      <a:gd name="connsiteY4" fmla="*/ 1722422 h 1722422"/>
                      <a:gd name="connsiteX5" fmla="*/ 0 w 1020168"/>
                      <a:gd name="connsiteY5" fmla="*/ 1716 h 1722422"/>
                      <a:gd name="connsiteX0" fmla="*/ 0 w 1020168"/>
                      <a:gd name="connsiteY0" fmla="*/ 1 h 1720707"/>
                      <a:gd name="connsiteX1" fmla="*/ 504736 w 1020168"/>
                      <a:gd name="connsiteY1" fmla="*/ 149767 h 1720707"/>
                      <a:gd name="connsiteX2" fmla="*/ 1020168 w 1020168"/>
                      <a:gd name="connsiteY2" fmla="*/ 0 h 1720707"/>
                      <a:gd name="connsiteX3" fmla="*/ 1020168 w 1020168"/>
                      <a:gd name="connsiteY3" fmla="*/ 1720707 h 1720707"/>
                      <a:gd name="connsiteX4" fmla="*/ 0 w 1020168"/>
                      <a:gd name="connsiteY4" fmla="*/ 1720707 h 1720707"/>
                      <a:gd name="connsiteX5" fmla="*/ 0 w 1020168"/>
                      <a:gd name="connsiteY5" fmla="*/ 1 h 1720707"/>
                      <a:gd name="connsiteX0" fmla="*/ 0 w 1020168"/>
                      <a:gd name="connsiteY0" fmla="*/ 1 h 1720707"/>
                      <a:gd name="connsiteX1" fmla="*/ 502355 w 1020168"/>
                      <a:gd name="connsiteY1" fmla="*/ 147386 h 1720707"/>
                      <a:gd name="connsiteX2" fmla="*/ 1020168 w 1020168"/>
                      <a:gd name="connsiteY2" fmla="*/ 0 h 1720707"/>
                      <a:gd name="connsiteX3" fmla="*/ 1020168 w 1020168"/>
                      <a:gd name="connsiteY3" fmla="*/ 1720707 h 1720707"/>
                      <a:gd name="connsiteX4" fmla="*/ 0 w 1020168"/>
                      <a:gd name="connsiteY4" fmla="*/ 1720707 h 1720707"/>
                      <a:gd name="connsiteX5" fmla="*/ 0 w 1020168"/>
                      <a:gd name="connsiteY5" fmla="*/ 1 h 1720707"/>
                      <a:gd name="connsiteX0" fmla="*/ 0 w 1020168"/>
                      <a:gd name="connsiteY0" fmla="*/ 1 h 1720707"/>
                      <a:gd name="connsiteX1" fmla="*/ 502355 w 1020168"/>
                      <a:gd name="connsiteY1" fmla="*/ 147386 h 1720707"/>
                      <a:gd name="connsiteX2" fmla="*/ 1020168 w 1020168"/>
                      <a:gd name="connsiteY2" fmla="*/ 0 h 1720707"/>
                      <a:gd name="connsiteX3" fmla="*/ 1020168 w 1020168"/>
                      <a:gd name="connsiteY3" fmla="*/ 1720707 h 1720707"/>
                      <a:gd name="connsiteX4" fmla="*/ 0 w 1020168"/>
                      <a:gd name="connsiteY4" fmla="*/ 1720707 h 1720707"/>
                      <a:gd name="connsiteX5" fmla="*/ 0 w 1020168"/>
                      <a:gd name="connsiteY5" fmla="*/ 1 h 1720707"/>
                      <a:gd name="connsiteX0" fmla="*/ 0 w 1020168"/>
                      <a:gd name="connsiteY0" fmla="*/ 1 h 1720707"/>
                      <a:gd name="connsiteX1" fmla="*/ 502355 w 1020168"/>
                      <a:gd name="connsiteY1" fmla="*/ 147386 h 1720707"/>
                      <a:gd name="connsiteX2" fmla="*/ 1020168 w 1020168"/>
                      <a:gd name="connsiteY2" fmla="*/ 0 h 1720707"/>
                      <a:gd name="connsiteX3" fmla="*/ 1020168 w 1020168"/>
                      <a:gd name="connsiteY3" fmla="*/ 1720707 h 1720707"/>
                      <a:gd name="connsiteX4" fmla="*/ 0 w 1020168"/>
                      <a:gd name="connsiteY4" fmla="*/ 1720707 h 1720707"/>
                      <a:gd name="connsiteX5" fmla="*/ 0 w 1020168"/>
                      <a:gd name="connsiteY5" fmla="*/ 1 h 1720707"/>
                      <a:gd name="connsiteX0" fmla="*/ 0 w 1020168"/>
                      <a:gd name="connsiteY0" fmla="*/ 1 h 1720707"/>
                      <a:gd name="connsiteX1" fmla="*/ 502355 w 1020168"/>
                      <a:gd name="connsiteY1" fmla="*/ 147386 h 1720707"/>
                      <a:gd name="connsiteX2" fmla="*/ 1020168 w 1020168"/>
                      <a:gd name="connsiteY2" fmla="*/ 0 h 1720707"/>
                      <a:gd name="connsiteX3" fmla="*/ 1020168 w 1020168"/>
                      <a:gd name="connsiteY3" fmla="*/ 1720707 h 1720707"/>
                      <a:gd name="connsiteX4" fmla="*/ 0 w 1020168"/>
                      <a:gd name="connsiteY4" fmla="*/ 1720707 h 1720707"/>
                      <a:gd name="connsiteX5" fmla="*/ 0 w 1020168"/>
                      <a:gd name="connsiteY5" fmla="*/ 1 h 1720707"/>
                      <a:gd name="connsiteX0" fmla="*/ 0 w 1020168"/>
                      <a:gd name="connsiteY0" fmla="*/ 1 h 1720707"/>
                      <a:gd name="connsiteX1" fmla="*/ 502355 w 1020168"/>
                      <a:gd name="connsiteY1" fmla="*/ 147386 h 1720707"/>
                      <a:gd name="connsiteX2" fmla="*/ 1020168 w 1020168"/>
                      <a:gd name="connsiteY2" fmla="*/ 0 h 1720707"/>
                      <a:gd name="connsiteX3" fmla="*/ 1020168 w 1020168"/>
                      <a:gd name="connsiteY3" fmla="*/ 1720707 h 1720707"/>
                      <a:gd name="connsiteX4" fmla="*/ 0 w 1020168"/>
                      <a:gd name="connsiteY4" fmla="*/ 1720707 h 1720707"/>
                      <a:gd name="connsiteX5" fmla="*/ 0 w 1020168"/>
                      <a:gd name="connsiteY5" fmla="*/ 1 h 1720707"/>
                      <a:gd name="connsiteX0" fmla="*/ 63 w 1020231"/>
                      <a:gd name="connsiteY0" fmla="*/ 1 h 1720707"/>
                      <a:gd name="connsiteX1" fmla="*/ 502418 w 1020231"/>
                      <a:gd name="connsiteY1" fmla="*/ 147386 h 1720707"/>
                      <a:gd name="connsiteX2" fmla="*/ 1020231 w 1020231"/>
                      <a:gd name="connsiteY2" fmla="*/ 0 h 1720707"/>
                      <a:gd name="connsiteX3" fmla="*/ 1020231 w 1020231"/>
                      <a:gd name="connsiteY3" fmla="*/ 1720707 h 1720707"/>
                      <a:gd name="connsiteX4" fmla="*/ 63 w 1020231"/>
                      <a:gd name="connsiteY4" fmla="*/ 1720707 h 1720707"/>
                      <a:gd name="connsiteX5" fmla="*/ 63 w 1020231"/>
                      <a:gd name="connsiteY5" fmla="*/ 1 h 1720707"/>
                      <a:gd name="connsiteX0" fmla="*/ 63 w 1020231"/>
                      <a:gd name="connsiteY0" fmla="*/ 0 h 1730231"/>
                      <a:gd name="connsiteX1" fmla="*/ 502418 w 1020231"/>
                      <a:gd name="connsiteY1" fmla="*/ 156910 h 1730231"/>
                      <a:gd name="connsiteX2" fmla="*/ 1020231 w 1020231"/>
                      <a:gd name="connsiteY2" fmla="*/ 9524 h 1730231"/>
                      <a:gd name="connsiteX3" fmla="*/ 1020231 w 1020231"/>
                      <a:gd name="connsiteY3" fmla="*/ 1730231 h 1730231"/>
                      <a:gd name="connsiteX4" fmla="*/ 63 w 1020231"/>
                      <a:gd name="connsiteY4" fmla="*/ 1730231 h 1730231"/>
                      <a:gd name="connsiteX5" fmla="*/ 63 w 1020231"/>
                      <a:gd name="connsiteY5" fmla="*/ 0 h 1730231"/>
                      <a:gd name="connsiteX0" fmla="*/ 158 w 1020326"/>
                      <a:gd name="connsiteY0" fmla="*/ 0 h 1730231"/>
                      <a:gd name="connsiteX1" fmla="*/ 502513 w 1020326"/>
                      <a:gd name="connsiteY1" fmla="*/ 156910 h 1730231"/>
                      <a:gd name="connsiteX2" fmla="*/ 1020326 w 1020326"/>
                      <a:gd name="connsiteY2" fmla="*/ 9524 h 1730231"/>
                      <a:gd name="connsiteX3" fmla="*/ 1020326 w 1020326"/>
                      <a:gd name="connsiteY3" fmla="*/ 1730231 h 1730231"/>
                      <a:gd name="connsiteX4" fmla="*/ 158 w 1020326"/>
                      <a:gd name="connsiteY4" fmla="*/ 1730231 h 1730231"/>
                      <a:gd name="connsiteX5" fmla="*/ 158 w 1020326"/>
                      <a:gd name="connsiteY5" fmla="*/ 0 h 1730231"/>
                      <a:gd name="connsiteX0" fmla="*/ 158 w 1022707"/>
                      <a:gd name="connsiteY0" fmla="*/ 0 h 1730231"/>
                      <a:gd name="connsiteX1" fmla="*/ 502513 w 1022707"/>
                      <a:gd name="connsiteY1" fmla="*/ 156910 h 1730231"/>
                      <a:gd name="connsiteX2" fmla="*/ 1022707 w 1022707"/>
                      <a:gd name="connsiteY2" fmla="*/ 4761 h 1730231"/>
                      <a:gd name="connsiteX3" fmla="*/ 1020326 w 1022707"/>
                      <a:gd name="connsiteY3" fmla="*/ 1730231 h 1730231"/>
                      <a:gd name="connsiteX4" fmla="*/ 158 w 1022707"/>
                      <a:gd name="connsiteY4" fmla="*/ 1730231 h 1730231"/>
                      <a:gd name="connsiteX5" fmla="*/ 158 w 1022707"/>
                      <a:gd name="connsiteY5" fmla="*/ 0 h 1730231"/>
                      <a:gd name="connsiteX0" fmla="*/ 158 w 1022707"/>
                      <a:gd name="connsiteY0" fmla="*/ 2383 h 1732614"/>
                      <a:gd name="connsiteX1" fmla="*/ 502513 w 1022707"/>
                      <a:gd name="connsiteY1" fmla="*/ 159293 h 1732614"/>
                      <a:gd name="connsiteX2" fmla="*/ 1022707 w 1022707"/>
                      <a:gd name="connsiteY2" fmla="*/ 0 h 1732614"/>
                      <a:gd name="connsiteX3" fmla="*/ 1020326 w 1022707"/>
                      <a:gd name="connsiteY3" fmla="*/ 1732614 h 1732614"/>
                      <a:gd name="connsiteX4" fmla="*/ 158 w 1022707"/>
                      <a:gd name="connsiteY4" fmla="*/ 1732614 h 1732614"/>
                      <a:gd name="connsiteX5" fmla="*/ 158 w 1022707"/>
                      <a:gd name="connsiteY5" fmla="*/ 2383 h 1732614"/>
                      <a:gd name="connsiteX0" fmla="*/ 158 w 1022707"/>
                      <a:gd name="connsiteY0" fmla="*/ 2383 h 1732614"/>
                      <a:gd name="connsiteX1" fmla="*/ 502513 w 1022707"/>
                      <a:gd name="connsiteY1" fmla="*/ 159293 h 1732614"/>
                      <a:gd name="connsiteX2" fmla="*/ 1022707 w 1022707"/>
                      <a:gd name="connsiteY2" fmla="*/ 0 h 1732614"/>
                      <a:gd name="connsiteX3" fmla="*/ 1020326 w 1022707"/>
                      <a:gd name="connsiteY3" fmla="*/ 1732614 h 1732614"/>
                      <a:gd name="connsiteX4" fmla="*/ 158 w 1022707"/>
                      <a:gd name="connsiteY4" fmla="*/ 1732614 h 1732614"/>
                      <a:gd name="connsiteX5" fmla="*/ 158 w 1022707"/>
                      <a:gd name="connsiteY5" fmla="*/ 2383 h 1732614"/>
                      <a:gd name="connsiteX0" fmla="*/ 158 w 1020431"/>
                      <a:gd name="connsiteY0" fmla="*/ 4765 h 1734996"/>
                      <a:gd name="connsiteX1" fmla="*/ 502513 w 1020431"/>
                      <a:gd name="connsiteY1" fmla="*/ 161675 h 1734996"/>
                      <a:gd name="connsiteX2" fmla="*/ 1017945 w 1020431"/>
                      <a:gd name="connsiteY2" fmla="*/ 0 h 1734996"/>
                      <a:gd name="connsiteX3" fmla="*/ 1020326 w 1020431"/>
                      <a:gd name="connsiteY3" fmla="*/ 1734996 h 1734996"/>
                      <a:gd name="connsiteX4" fmla="*/ 158 w 1020431"/>
                      <a:gd name="connsiteY4" fmla="*/ 1734996 h 1734996"/>
                      <a:gd name="connsiteX5" fmla="*/ 158 w 1020431"/>
                      <a:gd name="connsiteY5" fmla="*/ 4765 h 1734996"/>
                      <a:gd name="connsiteX0" fmla="*/ 158 w 1020431"/>
                      <a:gd name="connsiteY0" fmla="*/ 4765 h 1734996"/>
                      <a:gd name="connsiteX1" fmla="*/ 502513 w 1020431"/>
                      <a:gd name="connsiteY1" fmla="*/ 161675 h 1734996"/>
                      <a:gd name="connsiteX2" fmla="*/ 1017945 w 1020431"/>
                      <a:gd name="connsiteY2" fmla="*/ 0 h 1734996"/>
                      <a:gd name="connsiteX3" fmla="*/ 1020326 w 1020431"/>
                      <a:gd name="connsiteY3" fmla="*/ 1734996 h 1734996"/>
                      <a:gd name="connsiteX4" fmla="*/ 158 w 1020431"/>
                      <a:gd name="connsiteY4" fmla="*/ 1734996 h 1734996"/>
                      <a:gd name="connsiteX5" fmla="*/ 158 w 1020431"/>
                      <a:gd name="connsiteY5" fmla="*/ 4765 h 1734996"/>
                      <a:gd name="connsiteX0" fmla="*/ 158 w 1020431"/>
                      <a:gd name="connsiteY0" fmla="*/ 4765 h 1734996"/>
                      <a:gd name="connsiteX1" fmla="*/ 502513 w 1020431"/>
                      <a:gd name="connsiteY1" fmla="*/ 161675 h 1734996"/>
                      <a:gd name="connsiteX2" fmla="*/ 1017945 w 1020431"/>
                      <a:gd name="connsiteY2" fmla="*/ 0 h 1734996"/>
                      <a:gd name="connsiteX3" fmla="*/ 1020326 w 1020431"/>
                      <a:gd name="connsiteY3" fmla="*/ 1734996 h 1734996"/>
                      <a:gd name="connsiteX4" fmla="*/ 503576 w 1020431"/>
                      <a:gd name="connsiteY4" fmla="*/ 1733386 h 1734996"/>
                      <a:gd name="connsiteX5" fmla="*/ 158 w 1020431"/>
                      <a:gd name="connsiteY5" fmla="*/ 1734996 h 1734996"/>
                      <a:gd name="connsiteX6" fmla="*/ 158 w 1020431"/>
                      <a:gd name="connsiteY6" fmla="*/ 4765 h 1734996"/>
                      <a:gd name="connsiteX0" fmla="*/ 1407 w 1021680"/>
                      <a:gd name="connsiteY0" fmla="*/ 4765 h 1734996"/>
                      <a:gd name="connsiteX1" fmla="*/ 503762 w 1021680"/>
                      <a:gd name="connsiteY1" fmla="*/ 161675 h 1734996"/>
                      <a:gd name="connsiteX2" fmla="*/ 1019194 w 1021680"/>
                      <a:gd name="connsiteY2" fmla="*/ 0 h 1734996"/>
                      <a:gd name="connsiteX3" fmla="*/ 1021575 w 1021680"/>
                      <a:gd name="connsiteY3" fmla="*/ 1734996 h 1734996"/>
                      <a:gd name="connsiteX4" fmla="*/ 504825 w 1021680"/>
                      <a:gd name="connsiteY4" fmla="*/ 1733386 h 1734996"/>
                      <a:gd name="connsiteX5" fmla="*/ 1407 w 1021680"/>
                      <a:gd name="connsiteY5" fmla="*/ 1734996 h 1734996"/>
                      <a:gd name="connsiteX6" fmla="*/ 0 w 1021680"/>
                      <a:gd name="connsiteY6" fmla="*/ 1676236 h 1734996"/>
                      <a:gd name="connsiteX7" fmla="*/ 1407 w 1021680"/>
                      <a:gd name="connsiteY7" fmla="*/ 4765 h 1734996"/>
                      <a:gd name="connsiteX0" fmla="*/ 1407 w 1059934"/>
                      <a:gd name="connsiteY0" fmla="*/ 4765 h 1812569"/>
                      <a:gd name="connsiteX1" fmla="*/ 503762 w 1059934"/>
                      <a:gd name="connsiteY1" fmla="*/ 161675 h 1812569"/>
                      <a:gd name="connsiteX2" fmla="*/ 1019194 w 1059934"/>
                      <a:gd name="connsiteY2" fmla="*/ 0 h 1812569"/>
                      <a:gd name="connsiteX3" fmla="*/ 1021556 w 1059934"/>
                      <a:gd name="connsiteY3" fmla="*/ 1666711 h 1812569"/>
                      <a:gd name="connsiteX4" fmla="*/ 1021575 w 1059934"/>
                      <a:gd name="connsiteY4" fmla="*/ 1734996 h 1812569"/>
                      <a:gd name="connsiteX5" fmla="*/ 504825 w 1059934"/>
                      <a:gd name="connsiteY5" fmla="*/ 1733386 h 1812569"/>
                      <a:gd name="connsiteX6" fmla="*/ 1407 w 1059934"/>
                      <a:gd name="connsiteY6" fmla="*/ 1734996 h 1812569"/>
                      <a:gd name="connsiteX7" fmla="*/ 0 w 1059934"/>
                      <a:gd name="connsiteY7" fmla="*/ 1676236 h 1812569"/>
                      <a:gd name="connsiteX8" fmla="*/ 1407 w 1059934"/>
                      <a:gd name="connsiteY8" fmla="*/ 4765 h 1812569"/>
                      <a:gd name="connsiteX0" fmla="*/ 1407 w 1084894"/>
                      <a:gd name="connsiteY0" fmla="*/ 4765 h 1811842"/>
                      <a:gd name="connsiteX1" fmla="*/ 503762 w 1084894"/>
                      <a:gd name="connsiteY1" fmla="*/ 161675 h 1811842"/>
                      <a:gd name="connsiteX2" fmla="*/ 1019194 w 1084894"/>
                      <a:gd name="connsiteY2" fmla="*/ 0 h 1811842"/>
                      <a:gd name="connsiteX3" fmla="*/ 1021556 w 1084894"/>
                      <a:gd name="connsiteY3" fmla="*/ 1666711 h 1811842"/>
                      <a:gd name="connsiteX4" fmla="*/ 504825 w 1084894"/>
                      <a:gd name="connsiteY4" fmla="*/ 1733386 h 1811842"/>
                      <a:gd name="connsiteX5" fmla="*/ 1407 w 1084894"/>
                      <a:gd name="connsiteY5" fmla="*/ 1734996 h 1811842"/>
                      <a:gd name="connsiteX6" fmla="*/ 0 w 1084894"/>
                      <a:gd name="connsiteY6" fmla="*/ 1676236 h 1811842"/>
                      <a:gd name="connsiteX7" fmla="*/ 1407 w 1084894"/>
                      <a:gd name="connsiteY7" fmla="*/ 4765 h 1811842"/>
                      <a:gd name="connsiteX0" fmla="*/ 1407 w 1084894"/>
                      <a:gd name="connsiteY0" fmla="*/ 4765 h 1811842"/>
                      <a:gd name="connsiteX1" fmla="*/ 503762 w 1084894"/>
                      <a:gd name="connsiteY1" fmla="*/ 161675 h 1811842"/>
                      <a:gd name="connsiteX2" fmla="*/ 1019194 w 1084894"/>
                      <a:gd name="connsiteY2" fmla="*/ 0 h 1811842"/>
                      <a:gd name="connsiteX3" fmla="*/ 1021556 w 1084894"/>
                      <a:gd name="connsiteY3" fmla="*/ 1666711 h 1811842"/>
                      <a:gd name="connsiteX4" fmla="*/ 504825 w 1084894"/>
                      <a:gd name="connsiteY4" fmla="*/ 1733386 h 1811842"/>
                      <a:gd name="connsiteX5" fmla="*/ 0 w 1084894"/>
                      <a:gd name="connsiteY5" fmla="*/ 1676236 h 1811842"/>
                      <a:gd name="connsiteX6" fmla="*/ 1407 w 1084894"/>
                      <a:gd name="connsiteY6" fmla="*/ 4765 h 1811842"/>
                      <a:gd name="connsiteX0" fmla="*/ 1407 w 1062261"/>
                      <a:gd name="connsiteY0" fmla="*/ 4765 h 1811842"/>
                      <a:gd name="connsiteX1" fmla="*/ 503762 w 1062261"/>
                      <a:gd name="connsiteY1" fmla="*/ 161675 h 1811842"/>
                      <a:gd name="connsiteX2" fmla="*/ 1019194 w 1062261"/>
                      <a:gd name="connsiteY2" fmla="*/ 0 h 1811842"/>
                      <a:gd name="connsiteX3" fmla="*/ 1021556 w 1062261"/>
                      <a:gd name="connsiteY3" fmla="*/ 1666711 h 1811842"/>
                      <a:gd name="connsiteX4" fmla="*/ 504825 w 1062261"/>
                      <a:gd name="connsiteY4" fmla="*/ 1733386 h 1811842"/>
                      <a:gd name="connsiteX5" fmla="*/ 0 w 1062261"/>
                      <a:gd name="connsiteY5" fmla="*/ 1676236 h 1811842"/>
                      <a:gd name="connsiteX6" fmla="*/ 1407 w 1062261"/>
                      <a:gd name="connsiteY6" fmla="*/ 4765 h 1811842"/>
                      <a:gd name="connsiteX0" fmla="*/ 1407 w 1030170"/>
                      <a:gd name="connsiteY0" fmla="*/ 4765 h 1811842"/>
                      <a:gd name="connsiteX1" fmla="*/ 503762 w 1030170"/>
                      <a:gd name="connsiteY1" fmla="*/ 161675 h 1811842"/>
                      <a:gd name="connsiteX2" fmla="*/ 1019194 w 1030170"/>
                      <a:gd name="connsiteY2" fmla="*/ 0 h 1811842"/>
                      <a:gd name="connsiteX3" fmla="*/ 1021556 w 1030170"/>
                      <a:gd name="connsiteY3" fmla="*/ 1666711 h 1811842"/>
                      <a:gd name="connsiteX4" fmla="*/ 504825 w 1030170"/>
                      <a:gd name="connsiteY4" fmla="*/ 1733386 h 1811842"/>
                      <a:gd name="connsiteX5" fmla="*/ 0 w 1030170"/>
                      <a:gd name="connsiteY5" fmla="*/ 1676236 h 1811842"/>
                      <a:gd name="connsiteX6" fmla="*/ 1407 w 1030170"/>
                      <a:gd name="connsiteY6" fmla="*/ 4765 h 1811842"/>
                      <a:gd name="connsiteX0" fmla="*/ 1407 w 1025079"/>
                      <a:gd name="connsiteY0" fmla="*/ 4765 h 1811842"/>
                      <a:gd name="connsiteX1" fmla="*/ 503762 w 1025079"/>
                      <a:gd name="connsiteY1" fmla="*/ 161675 h 1811842"/>
                      <a:gd name="connsiteX2" fmla="*/ 1019194 w 1025079"/>
                      <a:gd name="connsiteY2" fmla="*/ 0 h 1811842"/>
                      <a:gd name="connsiteX3" fmla="*/ 1021556 w 1025079"/>
                      <a:gd name="connsiteY3" fmla="*/ 1666711 h 1811842"/>
                      <a:gd name="connsiteX4" fmla="*/ 504825 w 1025079"/>
                      <a:gd name="connsiteY4" fmla="*/ 1733386 h 1811842"/>
                      <a:gd name="connsiteX5" fmla="*/ 0 w 1025079"/>
                      <a:gd name="connsiteY5" fmla="*/ 1676236 h 1811842"/>
                      <a:gd name="connsiteX6" fmla="*/ 1407 w 1025079"/>
                      <a:gd name="connsiteY6" fmla="*/ 4765 h 1811842"/>
                      <a:gd name="connsiteX0" fmla="*/ 1407 w 1023366"/>
                      <a:gd name="connsiteY0" fmla="*/ 4765 h 1811842"/>
                      <a:gd name="connsiteX1" fmla="*/ 503762 w 1023366"/>
                      <a:gd name="connsiteY1" fmla="*/ 161675 h 1811842"/>
                      <a:gd name="connsiteX2" fmla="*/ 1019194 w 1023366"/>
                      <a:gd name="connsiteY2" fmla="*/ 0 h 1811842"/>
                      <a:gd name="connsiteX3" fmla="*/ 1021556 w 1023366"/>
                      <a:gd name="connsiteY3" fmla="*/ 1666711 h 1811842"/>
                      <a:gd name="connsiteX4" fmla="*/ 504825 w 1023366"/>
                      <a:gd name="connsiteY4" fmla="*/ 1733386 h 1811842"/>
                      <a:gd name="connsiteX5" fmla="*/ 0 w 1023366"/>
                      <a:gd name="connsiteY5" fmla="*/ 1676236 h 1811842"/>
                      <a:gd name="connsiteX6" fmla="*/ 1407 w 1023366"/>
                      <a:gd name="connsiteY6" fmla="*/ 4765 h 1811842"/>
                      <a:gd name="connsiteX0" fmla="*/ 1407 w 1023366"/>
                      <a:gd name="connsiteY0" fmla="*/ 4765 h 1811842"/>
                      <a:gd name="connsiteX1" fmla="*/ 503762 w 1023366"/>
                      <a:gd name="connsiteY1" fmla="*/ 161675 h 1811842"/>
                      <a:gd name="connsiteX2" fmla="*/ 1019194 w 1023366"/>
                      <a:gd name="connsiteY2" fmla="*/ 0 h 1811842"/>
                      <a:gd name="connsiteX3" fmla="*/ 1021556 w 1023366"/>
                      <a:gd name="connsiteY3" fmla="*/ 1666711 h 1811842"/>
                      <a:gd name="connsiteX4" fmla="*/ 504825 w 1023366"/>
                      <a:gd name="connsiteY4" fmla="*/ 1733386 h 1811842"/>
                      <a:gd name="connsiteX5" fmla="*/ 0 w 1023366"/>
                      <a:gd name="connsiteY5" fmla="*/ 1676236 h 1811842"/>
                      <a:gd name="connsiteX6" fmla="*/ 1407 w 1023366"/>
                      <a:gd name="connsiteY6" fmla="*/ 4765 h 1811842"/>
                      <a:gd name="connsiteX0" fmla="*/ 1407 w 1023366"/>
                      <a:gd name="connsiteY0" fmla="*/ 4765 h 1811842"/>
                      <a:gd name="connsiteX1" fmla="*/ 503762 w 1023366"/>
                      <a:gd name="connsiteY1" fmla="*/ 161675 h 1811842"/>
                      <a:gd name="connsiteX2" fmla="*/ 1019194 w 1023366"/>
                      <a:gd name="connsiteY2" fmla="*/ 0 h 1811842"/>
                      <a:gd name="connsiteX3" fmla="*/ 1021556 w 1023366"/>
                      <a:gd name="connsiteY3" fmla="*/ 1666711 h 1811842"/>
                      <a:gd name="connsiteX4" fmla="*/ 504825 w 1023366"/>
                      <a:gd name="connsiteY4" fmla="*/ 1733386 h 1811842"/>
                      <a:gd name="connsiteX5" fmla="*/ 0 w 1023366"/>
                      <a:gd name="connsiteY5" fmla="*/ 1676236 h 1811842"/>
                      <a:gd name="connsiteX6" fmla="*/ 1407 w 1023366"/>
                      <a:gd name="connsiteY6" fmla="*/ 4765 h 1811842"/>
                      <a:gd name="connsiteX0" fmla="*/ 1407 w 1026859"/>
                      <a:gd name="connsiteY0" fmla="*/ 7147 h 1814224"/>
                      <a:gd name="connsiteX1" fmla="*/ 503762 w 1026859"/>
                      <a:gd name="connsiteY1" fmla="*/ 164057 h 1814224"/>
                      <a:gd name="connsiteX2" fmla="*/ 1023957 w 1026859"/>
                      <a:gd name="connsiteY2" fmla="*/ 0 h 1814224"/>
                      <a:gd name="connsiteX3" fmla="*/ 1021556 w 1026859"/>
                      <a:gd name="connsiteY3" fmla="*/ 1669093 h 1814224"/>
                      <a:gd name="connsiteX4" fmla="*/ 504825 w 1026859"/>
                      <a:gd name="connsiteY4" fmla="*/ 1735768 h 1814224"/>
                      <a:gd name="connsiteX5" fmla="*/ 0 w 1026859"/>
                      <a:gd name="connsiteY5" fmla="*/ 1678618 h 1814224"/>
                      <a:gd name="connsiteX6" fmla="*/ 1407 w 1026859"/>
                      <a:gd name="connsiteY6" fmla="*/ 7147 h 1814224"/>
                      <a:gd name="connsiteX0" fmla="*/ 1407 w 1026859"/>
                      <a:gd name="connsiteY0" fmla="*/ 7147 h 1814224"/>
                      <a:gd name="connsiteX1" fmla="*/ 503762 w 1026859"/>
                      <a:gd name="connsiteY1" fmla="*/ 164057 h 1814224"/>
                      <a:gd name="connsiteX2" fmla="*/ 1023957 w 1026859"/>
                      <a:gd name="connsiteY2" fmla="*/ 0 h 1814224"/>
                      <a:gd name="connsiteX3" fmla="*/ 1021556 w 1026859"/>
                      <a:gd name="connsiteY3" fmla="*/ 1669093 h 1814224"/>
                      <a:gd name="connsiteX4" fmla="*/ 504825 w 1026859"/>
                      <a:gd name="connsiteY4" fmla="*/ 1735768 h 1814224"/>
                      <a:gd name="connsiteX5" fmla="*/ 0 w 1026859"/>
                      <a:gd name="connsiteY5" fmla="*/ 1678618 h 1814224"/>
                      <a:gd name="connsiteX6" fmla="*/ 1407 w 1026859"/>
                      <a:gd name="connsiteY6" fmla="*/ 7147 h 1814224"/>
                      <a:gd name="connsiteX0" fmla="*/ 1407 w 1025834"/>
                      <a:gd name="connsiteY0" fmla="*/ 7147 h 1814224"/>
                      <a:gd name="connsiteX1" fmla="*/ 503762 w 1025834"/>
                      <a:gd name="connsiteY1" fmla="*/ 164057 h 1814224"/>
                      <a:gd name="connsiteX2" fmla="*/ 1023957 w 1025834"/>
                      <a:gd name="connsiteY2" fmla="*/ 0 h 1814224"/>
                      <a:gd name="connsiteX3" fmla="*/ 1021556 w 1025834"/>
                      <a:gd name="connsiteY3" fmla="*/ 1669093 h 1814224"/>
                      <a:gd name="connsiteX4" fmla="*/ 504825 w 1025834"/>
                      <a:gd name="connsiteY4" fmla="*/ 1735768 h 1814224"/>
                      <a:gd name="connsiteX5" fmla="*/ 0 w 1025834"/>
                      <a:gd name="connsiteY5" fmla="*/ 1678618 h 1814224"/>
                      <a:gd name="connsiteX6" fmla="*/ 1407 w 1025834"/>
                      <a:gd name="connsiteY6" fmla="*/ 7147 h 1814224"/>
                      <a:gd name="connsiteX0" fmla="*/ 1407 w 1024030"/>
                      <a:gd name="connsiteY0" fmla="*/ 7147 h 1814224"/>
                      <a:gd name="connsiteX1" fmla="*/ 503762 w 1024030"/>
                      <a:gd name="connsiteY1" fmla="*/ 164057 h 1814224"/>
                      <a:gd name="connsiteX2" fmla="*/ 1023957 w 1024030"/>
                      <a:gd name="connsiteY2" fmla="*/ 0 h 1814224"/>
                      <a:gd name="connsiteX3" fmla="*/ 1021556 w 1024030"/>
                      <a:gd name="connsiteY3" fmla="*/ 1669093 h 1814224"/>
                      <a:gd name="connsiteX4" fmla="*/ 504825 w 1024030"/>
                      <a:gd name="connsiteY4" fmla="*/ 1735768 h 1814224"/>
                      <a:gd name="connsiteX5" fmla="*/ 0 w 1024030"/>
                      <a:gd name="connsiteY5" fmla="*/ 1678618 h 1814224"/>
                      <a:gd name="connsiteX6" fmla="*/ 1407 w 1024030"/>
                      <a:gd name="connsiteY6" fmla="*/ 7147 h 1814224"/>
                      <a:gd name="connsiteX0" fmla="*/ 1407 w 1023957"/>
                      <a:gd name="connsiteY0" fmla="*/ 7147 h 1814224"/>
                      <a:gd name="connsiteX1" fmla="*/ 503762 w 1023957"/>
                      <a:gd name="connsiteY1" fmla="*/ 164057 h 1814224"/>
                      <a:gd name="connsiteX2" fmla="*/ 1023957 w 1023957"/>
                      <a:gd name="connsiteY2" fmla="*/ 0 h 1814224"/>
                      <a:gd name="connsiteX3" fmla="*/ 1021556 w 1023957"/>
                      <a:gd name="connsiteY3" fmla="*/ 1669093 h 1814224"/>
                      <a:gd name="connsiteX4" fmla="*/ 504825 w 1023957"/>
                      <a:gd name="connsiteY4" fmla="*/ 1735768 h 1814224"/>
                      <a:gd name="connsiteX5" fmla="*/ 0 w 1023957"/>
                      <a:gd name="connsiteY5" fmla="*/ 1678618 h 1814224"/>
                      <a:gd name="connsiteX6" fmla="*/ 1407 w 1023957"/>
                      <a:gd name="connsiteY6" fmla="*/ 7147 h 1814224"/>
                      <a:gd name="connsiteX0" fmla="*/ 1407 w 1021576"/>
                      <a:gd name="connsiteY0" fmla="*/ 11910 h 1818987"/>
                      <a:gd name="connsiteX1" fmla="*/ 503762 w 1021576"/>
                      <a:gd name="connsiteY1" fmla="*/ 168820 h 1818987"/>
                      <a:gd name="connsiteX2" fmla="*/ 1021576 w 1021576"/>
                      <a:gd name="connsiteY2" fmla="*/ 0 h 1818987"/>
                      <a:gd name="connsiteX3" fmla="*/ 1021556 w 1021576"/>
                      <a:gd name="connsiteY3" fmla="*/ 1673856 h 1818987"/>
                      <a:gd name="connsiteX4" fmla="*/ 504825 w 1021576"/>
                      <a:gd name="connsiteY4" fmla="*/ 1740531 h 1818987"/>
                      <a:gd name="connsiteX5" fmla="*/ 0 w 1021576"/>
                      <a:gd name="connsiteY5" fmla="*/ 1683381 h 1818987"/>
                      <a:gd name="connsiteX6" fmla="*/ 1407 w 1021576"/>
                      <a:gd name="connsiteY6" fmla="*/ 11910 h 1818987"/>
                      <a:gd name="connsiteX0" fmla="*/ 1407 w 1021576"/>
                      <a:gd name="connsiteY0" fmla="*/ 11910 h 1818987"/>
                      <a:gd name="connsiteX1" fmla="*/ 503762 w 1021576"/>
                      <a:gd name="connsiteY1" fmla="*/ 168820 h 1818987"/>
                      <a:gd name="connsiteX2" fmla="*/ 1021576 w 1021576"/>
                      <a:gd name="connsiteY2" fmla="*/ 0 h 1818987"/>
                      <a:gd name="connsiteX3" fmla="*/ 1021556 w 1021576"/>
                      <a:gd name="connsiteY3" fmla="*/ 1673856 h 1818987"/>
                      <a:gd name="connsiteX4" fmla="*/ 504825 w 1021576"/>
                      <a:gd name="connsiteY4" fmla="*/ 1740531 h 1818987"/>
                      <a:gd name="connsiteX5" fmla="*/ 0 w 1021576"/>
                      <a:gd name="connsiteY5" fmla="*/ 1683381 h 1818987"/>
                      <a:gd name="connsiteX6" fmla="*/ 1407 w 1021576"/>
                      <a:gd name="connsiteY6" fmla="*/ 11910 h 1818987"/>
                      <a:gd name="connsiteX0" fmla="*/ 1407 w 1021576"/>
                      <a:gd name="connsiteY0" fmla="*/ 11910 h 1821395"/>
                      <a:gd name="connsiteX1" fmla="*/ 503762 w 1021576"/>
                      <a:gd name="connsiteY1" fmla="*/ 168820 h 1821395"/>
                      <a:gd name="connsiteX2" fmla="*/ 1021576 w 1021576"/>
                      <a:gd name="connsiteY2" fmla="*/ 0 h 1821395"/>
                      <a:gd name="connsiteX3" fmla="*/ 1021556 w 1021576"/>
                      <a:gd name="connsiteY3" fmla="*/ 1673856 h 1821395"/>
                      <a:gd name="connsiteX4" fmla="*/ 504825 w 1021576"/>
                      <a:gd name="connsiteY4" fmla="*/ 1747675 h 1821395"/>
                      <a:gd name="connsiteX5" fmla="*/ 0 w 1021576"/>
                      <a:gd name="connsiteY5" fmla="*/ 1683381 h 1821395"/>
                      <a:gd name="connsiteX6" fmla="*/ 1407 w 1021576"/>
                      <a:gd name="connsiteY6" fmla="*/ 11910 h 1821395"/>
                      <a:gd name="connsiteX0" fmla="*/ 1407 w 1021576"/>
                      <a:gd name="connsiteY0" fmla="*/ 11910 h 1747675"/>
                      <a:gd name="connsiteX1" fmla="*/ 503762 w 1021576"/>
                      <a:gd name="connsiteY1" fmla="*/ 168820 h 1747675"/>
                      <a:gd name="connsiteX2" fmla="*/ 1021576 w 1021576"/>
                      <a:gd name="connsiteY2" fmla="*/ 0 h 1747675"/>
                      <a:gd name="connsiteX3" fmla="*/ 1021556 w 1021576"/>
                      <a:gd name="connsiteY3" fmla="*/ 1673856 h 1747675"/>
                      <a:gd name="connsiteX4" fmla="*/ 504825 w 1021576"/>
                      <a:gd name="connsiteY4" fmla="*/ 1747675 h 1747675"/>
                      <a:gd name="connsiteX5" fmla="*/ 0 w 1021576"/>
                      <a:gd name="connsiteY5" fmla="*/ 1683381 h 1747675"/>
                      <a:gd name="connsiteX6" fmla="*/ 1407 w 1021576"/>
                      <a:gd name="connsiteY6" fmla="*/ 11910 h 1747675"/>
                      <a:gd name="connsiteX0" fmla="*/ 1407 w 1021576"/>
                      <a:gd name="connsiteY0" fmla="*/ 11910 h 1748843"/>
                      <a:gd name="connsiteX1" fmla="*/ 503762 w 1021576"/>
                      <a:gd name="connsiteY1" fmla="*/ 168820 h 1748843"/>
                      <a:gd name="connsiteX2" fmla="*/ 1021576 w 1021576"/>
                      <a:gd name="connsiteY2" fmla="*/ 0 h 1748843"/>
                      <a:gd name="connsiteX3" fmla="*/ 1021556 w 1021576"/>
                      <a:gd name="connsiteY3" fmla="*/ 1673856 h 1748843"/>
                      <a:gd name="connsiteX4" fmla="*/ 504825 w 1021576"/>
                      <a:gd name="connsiteY4" fmla="*/ 1747675 h 1748843"/>
                      <a:gd name="connsiteX5" fmla="*/ 0 w 1021576"/>
                      <a:gd name="connsiteY5" fmla="*/ 1683381 h 1748843"/>
                      <a:gd name="connsiteX6" fmla="*/ 1407 w 1021576"/>
                      <a:gd name="connsiteY6" fmla="*/ 11910 h 1748843"/>
                      <a:gd name="connsiteX0" fmla="*/ 1407 w 1021576"/>
                      <a:gd name="connsiteY0" fmla="*/ 11910 h 1748992"/>
                      <a:gd name="connsiteX1" fmla="*/ 503762 w 1021576"/>
                      <a:gd name="connsiteY1" fmla="*/ 168820 h 1748992"/>
                      <a:gd name="connsiteX2" fmla="*/ 1021576 w 1021576"/>
                      <a:gd name="connsiteY2" fmla="*/ 0 h 1748992"/>
                      <a:gd name="connsiteX3" fmla="*/ 1021556 w 1021576"/>
                      <a:gd name="connsiteY3" fmla="*/ 1673856 h 1748992"/>
                      <a:gd name="connsiteX4" fmla="*/ 504825 w 1021576"/>
                      <a:gd name="connsiteY4" fmla="*/ 1747675 h 1748992"/>
                      <a:gd name="connsiteX5" fmla="*/ 0 w 1021576"/>
                      <a:gd name="connsiteY5" fmla="*/ 1683381 h 1748992"/>
                      <a:gd name="connsiteX6" fmla="*/ 1407 w 1021576"/>
                      <a:gd name="connsiteY6" fmla="*/ 11910 h 1748992"/>
                      <a:gd name="connsiteX0" fmla="*/ 1407 w 1021576"/>
                      <a:gd name="connsiteY0" fmla="*/ 11910 h 1748992"/>
                      <a:gd name="connsiteX1" fmla="*/ 503762 w 1021576"/>
                      <a:gd name="connsiteY1" fmla="*/ 168820 h 1748992"/>
                      <a:gd name="connsiteX2" fmla="*/ 1021576 w 1021576"/>
                      <a:gd name="connsiteY2" fmla="*/ 0 h 1748992"/>
                      <a:gd name="connsiteX3" fmla="*/ 1021556 w 1021576"/>
                      <a:gd name="connsiteY3" fmla="*/ 1673856 h 1748992"/>
                      <a:gd name="connsiteX4" fmla="*/ 504825 w 1021576"/>
                      <a:gd name="connsiteY4" fmla="*/ 1747675 h 1748992"/>
                      <a:gd name="connsiteX5" fmla="*/ 0 w 1021576"/>
                      <a:gd name="connsiteY5" fmla="*/ 1683381 h 1748992"/>
                      <a:gd name="connsiteX6" fmla="*/ 1407 w 1021576"/>
                      <a:gd name="connsiteY6" fmla="*/ 11910 h 1748992"/>
                      <a:gd name="connsiteX0" fmla="*/ 1407 w 1021576"/>
                      <a:gd name="connsiteY0" fmla="*/ 11910 h 1748992"/>
                      <a:gd name="connsiteX1" fmla="*/ 503762 w 1021576"/>
                      <a:gd name="connsiteY1" fmla="*/ 168820 h 1748992"/>
                      <a:gd name="connsiteX2" fmla="*/ 1021576 w 1021576"/>
                      <a:gd name="connsiteY2" fmla="*/ 0 h 1748992"/>
                      <a:gd name="connsiteX3" fmla="*/ 1021556 w 1021576"/>
                      <a:gd name="connsiteY3" fmla="*/ 1673856 h 1748992"/>
                      <a:gd name="connsiteX4" fmla="*/ 504825 w 1021576"/>
                      <a:gd name="connsiteY4" fmla="*/ 1747675 h 1748992"/>
                      <a:gd name="connsiteX5" fmla="*/ 0 w 1021576"/>
                      <a:gd name="connsiteY5" fmla="*/ 1683381 h 1748992"/>
                      <a:gd name="connsiteX6" fmla="*/ 1407 w 1021576"/>
                      <a:gd name="connsiteY6" fmla="*/ 11910 h 1748992"/>
                      <a:gd name="connsiteX0" fmla="*/ 1407 w 1021576"/>
                      <a:gd name="connsiteY0" fmla="*/ 11910 h 1887741"/>
                      <a:gd name="connsiteX1" fmla="*/ 503762 w 1021576"/>
                      <a:gd name="connsiteY1" fmla="*/ 168820 h 1887741"/>
                      <a:gd name="connsiteX2" fmla="*/ 1021576 w 1021576"/>
                      <a:gd name="connsiteY2" fmla="*/ 0 h 1887741"/>
                      <a:gd name="connsiteX3" fmla="*/ 1021556 w 1021576"/>
                      <a:gd name="connsiteY3" fmla="*/ 1673856 h 1887741"/>
                      <a:gd name="connsiteX4" fmla="*/ 0 w 1021576"/>
                      <a:gd name="connsiteY4" fmla="*/ 1683381 h 1887741"/>
                      <a:gd name="connsiteX5" fmla="*/ 1407 w 1021576"/>
                      <a:gd name="connsiteY5" fmla="*/ 11910 h 1887741"/>
                      <a:gd name="connsiteX0" fmla="*/ 1407 w 1021576"/>
                      <a:gd name="connsiteY0" fmla="*/ 11910 h 1835388"/>
                      <a:gd name="connsiteX1" fmla="*/ 503762 w 1021576"/>
                      <a:gd name="connsiteY1" fmla="*/ 168820 h 1835388"/>
                      <a:gd name="connsiteX2" fmla="*/ 1021576 w 1021576"/>
                      <a:gd name="connsiteY2" fmla="*/ 0 h 1835388"/>
                      <a:gd name="connsiteX3" fmla="*/ 1021556 w 1021576"/>
                      <a:gd name="connsiteY3" fmla="*/ 1673856 h 1835388"/>
                      <a:gd name="connsiteX4" fmla="*/ 0 w 1021576"/>
                      <a:gd name="connsiteY4" fmla="*/ 1683381 h 1835388"/>
                      <a:gd name="connsiteX5" fmla="*/ 1407 w 1021576"/>
                      <a:gd name="connsiteY5" fmla="*/ 11910 h 1835388"/>
                      <a:gd name="connsiteX0" fmla="*/ 1407 w 1021576"/>
                      <a:gd name="connsiteY0" fmla="*/ 11910 h 1779656"/>
                      <a:gd name="connsiteX1" fmla="*/ 503762 w 1021576"/>
                      <a:gd name="connsiteY1" fmla="*/ 168820 h 1779656"/>
                      <a:gd name="connsiteX2" fmla="*/ 1021576 w 1021576"/>
                      <a:gd name="connsiteY2" fmla="*/ 0 h 1779656"/>
                      <a:gd name="connsiteX3" fmla="*/ 1021556 w 1021576"/>
                      <a:gd name="connsiteY3" fmla="*/ 1673856 h 1779656"/>
                      <a:gd name="connsiteX4" fmla="*/ 0 w 1021576"/>
                      <a:gd name="connsiteY4" fmla="*/ 1683381 h 1779656"/>
                      <a:gd name="connsiteX5" fmla="*/ 1407 w 1021576"/>
                      <a:gd name="connsiteY5" fmla="*/ 11910 h 1779656"/>
                      <a:gd name="connsiteX0" fmla="*/ 1407 w 1021576"/>
                      <a:gd name="connsiteY0" fmla="*/ 11910 h 1767499"/>
                      <a:gd name="connsiteX1" fmla="*/ 503762 w 1021576"/>
                      <a:gd name="connsiteY1" fmla="*/ 168820 h 1767499"/>
                      <a:gd name="connsiteX2" fmla="*/ 1021576 w 1021576"/>
                      <a:gd name="connsiteY2" fmla="*/ 0 h 1767499"/>
                      <a:gd name="connsiteX3" fmla="*/ 1021556 w 1021576"/>
                      <a:gd name="connsiteY3" fmla="*/ 1673856 h 1767499"/>
                      <a:gd name="connsiteX4" fmla="*/ 0 w 1021576"/>
                      <a:gd name="connsiteY4" fmla="*/ 1683381 h 1767499"/>
                      <a:gd name="connsiteX5" fmla="*/ 1407 w 1021576"/>
                      <a:gd name="connsiteY5" fmla="*/ 11910 h 1767499"/>
                      <a:gd name="connsiteX0" fmla="*/ 1407 w 1021576"/>
                      <a:gd name="connsiteY0" fmla="*/ 11910 h 1760973"/>
                      <a:gd name="connsiteX1" fmla="*/ 503762 w 1021576"/>
                      <a:gd name="connsiteY1" fmla="*/ 168820 h 1760973"/>
                      <a:gd name="connsiteX2" fmla="*/ 1021576 w 1021576"/>
                      <a:gd name="connsiteY2" fmla="*/ 0 h 1760973"/>
                      <a:gd name="connsiteX3" fmla="*/ 1021556 w 1021576"/>
                      <a:gd name="connsiteY3" fmla="*/ 1673856 h 1760973"/>
                      <a:gd name="connsiteX4" fmla="*/ 0 w 1021576"/>
                      <a:gd name="connsiteY4" fmla="*/ 1683381 h 1760973"/>
                      <a:gd name="connsiteX5" fmla="*/ 1407 w 1021576"/>
                      <a:gd name="connsiteY5" fmla="*/ 11910 h 1760973"/>
                      <a:gd name="connsiteX0" fmla="*/ 1407 w 1021576"/>
                      <a:gd name="connsiteY0" fmla="*/ 11910 h 1754231"/>
                      <a:gd name="connsiteX1" fmla="*/ 503762 w 1021576"/>
                      <a:gd name="connsiteY1" fmla="*/ 168820 h 1754231"/>
                      <a:gd name="connsiteX2" fmla="*/ 1021576 w 1021576"/>
                      <a:gd name="connsiteY2" fmla="*/ 0 h 1754231"/>
                      <a:gd name="connsiteX3" fmla="*/ 1021556 w 1021576"/>
                      <a:gd name="connsiteY3" fmla="*/ 1673856 h 1754231"/>
                      <a:gd name="connsiteX4" fmla="*/ 0 w 1021576"/>
                      <a:gd name="connsiteY4" fmla="*/ 1683381 h 1754231"/>
                      <a:gd name="connsiteX5" fmla="*/ 1407 w 1021576"/>
                      <a:gd name="connsiteY5" fmla="*/ 11910 h 1754231"/>
                      <a:gd name="connsiteX0" fmla="*/ 1407 w 1021576"/>
                      <a:gd name="connsiteY0" fmla="*/ 11910 h 1750433"/>
                      <a:gd name="connsiteX1" fmla="*/ 503762 w 1021576"/>
                      <a:gd name="connsiteY1" fmla="*/ 168820 h 1750433"/>
                      <a:gd name="connsiteX2" fmla="*/ 1021576 w 1021576"/>
                      <a:gd name="connsiteY2" fmla="*/ 0 h 1750433"/>
                      <a:gd name="connsiteX3" fmla="*/ 1021556 w 1021576"/>
                      <a:gd name="connsiteY3" fmla="*/ 1673856 h 1750433"/>
                      <a:gd name="connsiteX4" fmla="*/ 0 w 1021576"/>
                      <a:gd name="connsiteY4" fmla="*/ 1683381 h 1750433"/>
                      <a:gd name="connsiteX5" fmla="*/ 1407 w 1021576"/>
                      <a:gd name="connsiteY5" fmla="*/ 11910 h 1750433"/>
                      <a:gd name="connsiteX0" fmla="*/ 3788 w 1021576"/>
                      <a:gd name="connsiteY0" fmla="*/ 11910 h 1750433"/>
                      <a:gd name="connsiteX1" fmla="*/ 503762 w 1021576"/>
                      <a:gd name="connsiteY1" fmla="*/ 168820 h 1750433"/>
                      <a:gd name="connsiteX2" fmla="*/ 1021576 w 1021576"/>
                      <a:gd name="connsiteY2" fmla="*/ 0 h 1750433"/>
                      <a:gd name="connsiteX3" fmla="*/ 1021556 w 1021576"/>
                      <a:gd name="connsiteY3" fmla="*/ 1673856 h 1750433"/>
                      <a:gd name="connsiteX4" fmla="*/ 0 w 1021576"/>
                      <a:gd name="connsiteY4" fmla="*/ 1683381 h 1750433"/>
                      <a:gd name="connsiteX5" fmla="*/ 3788 w 1021576"/>
                      <a:gd name="connsiteY5" fmla="*/ 11910 h 1750433"/>
                      <a:gd name="connsiteX0" fmla="*/ 1407 w 1021576"/>
                      <a:gd name="connsiteY0" fmla="*/ 11910 h 1750433"/>
                      <a:gd name="connsiteX1" fmla="*/ 503762 w 1021576"/>
                      <a:gd name="connsiteY1" fmla="*/ 168820 h 1750433"/>
                      <a:gd name="connsiteX2" fmla="*/ 1021576 w 1021576"/>
                      <a:gd name="connsiteY2" fmla="*/ 0 h 1750433"/>
                      <a:gd name="connsiteX3" fmla="*/ 1021556 w 1021576"/>
                      <a:gd name="connsiteY3" fmla="*/ 1673856 h 1750433"/>
                      <a:gd name="connsiteX4" fmla="*/ 0 w 1021576"/>
                      <a:gd name="connsiteY4" fmla="*/ 1683381 h 1750433"/>
                      <a:gd name="connsiteX5" fmla="*/ 1407 w 1021576"/>
                      <a:gd name="connsiteY5" fmla="*/ 11910 h 1750433"/>
                      <a:gd name="connsiteX0" fmla="*/ 3788 w 1021576"/>
                      <a:gd name="connsiteY0" fmla="*/ 9529 h 1750433"/>
                      <a:gd name="connsiteX1" fmla="*/ 503762 w 1021576"/>
                      <a:gd name="connsiteY1" fmla="*/ 168820 h 1750433"/>
                      <a:gd name="connsiteX2" fmla="*/ 1021576 w 1021576"/>
                      <a:gd name="connsiteY2" fmla="*/ 0 h 1750433"/>
                      <a:gd name="connsiteX3" fmla="*/ 1021556 w 1021576"/>
                      <a:gd name="connsiteY3" fmla="*/ 1673856 h 1750433"/>
                      <a:gd name="connsiteX4" fmla="*/ 0 w 1021576"/>
                      <a:gd name="connsiteY4" fmla="*/ 1683381 h 1750433"/>
                      <a:gd name="connsiteX5" fmla="*/ 3788 w 1021576"/>
                      <a:gd name="connsiteY5" fmla="*/ 9529 h 1750433"/>
                      <a:gd name="connsiteX0" fmla="*/ 3788 w 1021576"/>
                      <a:gd name="connsiteY0" fmla="*/ 9529 h 1754412"/>
                      <a:gd name="connsiteX1" fmla="*/ 503762 w 1021576"/>
                      <a:gd name="connsiteY1" fmla="*/ 168820 h 1754412"/>
                      <a:gd name="connsiteX2" fmla="*/ 1021576 w 1021576"/>
                      <a:gd name="connsiteY2" fmla="*/ 0 h 1754412"/>
                      <a:gd name="connsiteX3" fmla="*/ 1021556 w 1021576"/>
                      <a:gd name="connsiteY3" fmla="*/ 1681000 h 1754412"/>
                      <a:gd name="connsiteX4" fmla="*/ 0 w 1021576"/>
                      <a:gd name="connsiteY4" fmla="*/ 1683381 h 1754412"/>
                      <a:gd name="connsiteX5" fmla="*/ 3788 w 1021576"/>
                      <a:gd name="connsiteY5" fmla="*/ 9529 h 1754412"/>
                      <a:gd name="connsiteX0" fmla="*/ 3788 w 1021576"/>
                      <a:gd name="connsiteY0" fmla="*/ 9529 h 1757577"/>
                      <a:gd name="connsiteX1" fmla="*/ 503762 w 1021576"/>
                      <a:gd name="connsiteY1" fmla="*/ 168820 h 1757577"/>
                      <a:gd name="connsiteX2" fmla="*/ 1021576 w 1021576"/>
                      <a:gd name="connsiteY2" fmla="*/ 0 h 1757577"/>
                      <a:gd name="connsiteX3" fmla="*/ 1021556 w 1021576"/>
                      <a:gd name="connsiteY3" fmla="*/ 1681000 h 1757577"/>
                      <a:gd name="connsiteX4" fmla="*/ 0 w 1021576"/>
                      <a:gd name="connsiteY4" fmla="*/ 1690525 h 1757577"/>
                      <a:gd name="connsiteX5" fmla="*/ 3788 w 1021576"/>
                      <a:gd name="connsiteY5" fmla="*/ 9529 h 1757577"/>
                      <a:gd name="connsiteX0" fmla="*/ 3788 w 1021576"/>
                      <a:gd name="connsiteY0" fmla="*/ 9529 h 1752674"/>
                      <a:gd name="connsiteX1" fmla="*/ 503762 w 1021576"/>
                      <a:gd name="connsiteY1" fmla="*/ 168820 h 1752674"/>
                      <a:gd name="connsiteX2" fmla="*/ 1021576 w 1021576"/>
                      <a:gd name="connsiteY2" fmla="*/ 0 h 1752674"/>
                      <a:gd name="connsiteX3" fmla="*/ 1021556 w 1021576"/>
                      <a:gd name="connsiteY3" fmla="*/ 1681000 h 1752674"/>
                      <a:gd name="connsiteX4" fmla="*/ 0 w 1021576"/>
                      <a:gd name="connsiteY4" fmla="*/ 1690525 h 1752674"/>
                      <a:gd name="connsiteX5" fmla="*/ 3788 w 1021576"/>
                      <a:gd name="connsiteY5" fmla="*/ 9529 h 1752674"/>
                      <a:gd name="connsiteX0" fmla="*/ 3788 w 1021576"/>
                      <a:gd name="connsiteY0" fmla="*/ 9529 h 1746903"/>
                      <a:gd name="connsiteX1" fmla="*/ 503762 w 1021576"/>
                      <a:gd name="connsiteY1" fmla="*/ 168820 h 1746903"/>
                      <a:gd name="connsiteX2" fmla="*/ 1021576 w 1021576"/>
                      <a:gd name="connsiteY2" fmla="*/ 0 h 1746903"/>
                      <a:gd name="connsiteX3" fmla="*/ 1021556 w 1021576"/>
                      <a:gd name="connsiteY3" fmla="*/ 1681000 h 1746903"/>
                      <a:gd name="connsiteX4" fmla="*/ 0 w 1021576"/>
                      <a:gd name="connsiteY4" fmla="*/ 1690525 h 1746903"/>
                      <a:gd name="connsiteX5" fmla="*/ 3788 w 1021576"/>
                      <a:gd name="connsiteY5" fmla="*/ 9529 h 1746903"/>
                      <a:gd name="connsiteX0" fmla="*/ 3788 w 1021576"/>
                      <a:gd name="connsiteY0" fmla="*/ 9529 h 1743145"/>
                      <a:gd name="connsiteX1" fmla="*/ 503762 w 1021576"/>
                      <a:gd name="connsiteY1" fmla="*/ 168820 h 1743145"/>
                      <a:gd name="connsiteX2" fmla="*/ 1021576 w 1021576"/>
                      <a:gd name="connsiteY2" fmla="*/ 0 h 1743145"/>
                      <a:gd name="connsiteX3" fmla="*/ 1021556 w 1021576"/>
                      <a:gd name="connsiteY3" fmla="*/ 1681000 h 1743145"/>
                      <a:gd name="connsiteX4" fmla="*/ 0 w 1021576"/>
                      <a:gd name="connsiteY4" fmla="*/ 1690525 h 1743145"/>
                      <a:gd name="connsiteX5" fmla="*/ 3788 w 1021576"/>
                      <a:gd name="connsiteY5" fmla="*/ 9529 h 1743145"/>
                      <a:gd name="connsiteX0" fmla="*/ 3788 w 1021576"/>
                      <a:gd name="connsiteY0" fmla="*/ 9529 h 1754112"/>
                      <a:gd name="connsiteX1" fmla="*/ 503762 w 1021576"/>
                      <a:gd name="connsiteY1" fmla="*/ 168820 h 1754112"/>
                      <a:gd name="connsiteX2" fmla="*/ 1021576 w 1021576"/>
                      <a:gd name="connsiteY2" fmla="*/ 0 h 1754112"/>
                      <a:gd name="connsiteX3" fmla="*/ 1021556 w 1021576"/>
                      <a:gd name="connsiteY3" fmla="*/ 1700050 h 1754112"/>
                      <a:gd name="connsiteX4" fmla="*/ 0 w 1021576"/>
                      <a:gd name="connsiteY4" fmla="*/ 1690525 h 1754112"/>
                      <a:gd name="connsiteX5" fmla="*/ 3788 w 1021576"/>
                      <a:gd name="connsiteY5" fmla="*/ 9529 h 1754112"/>
                      <a:gd name="connsiteX0" fmla="*/ 3788 w 1021576"/>
                      <a:gd name="connsiteY0" fmla="*/ 9529 h 1755117"/>
                      <a:gd name="connsiteX1" fmla="*/ 503762 w 1021576"/>
                      <a:gd name="connsiteY1" fmla="*/ 168820 h 1755117"/>
                      <a:gd name="connsiteX2" fmla="*/ 1021576 w 1021576"/>
                      <a:gd name="connsiteY2" fmla="*/ 0 h 1755117"/>
                      <a:gd name="connsiteX3" fmla="*/ 1021556 w 1021576"/>
                      <a:gd name="connsiteY3" fmla="*/ 1700050 h 1755117"/>
                      <a:gd name="connsiteX4" fmla="*/ 0 w 1021576"/>
                      <a:gd name="connsiteY4" fmla="*/ 1690525 h 1755117"/>
                      <a:gd name="connsiteX5" fmla="*/ 3788 w 1021576"/>
                      <a:gd name="connsiteY5" fmla="*/ 9529 h 1755117"/>
                      <a:gd name="connsiteX0" fmla="*/ 3788 w 1021576"/>
                      <a:gd name="connsiteY0" fmla="*/ 9529 h 1756482"/>
                      <a:gd name="connsiteX1" fmla="*/ 503762 w 1021576"/>
                      <a:gd name="connsiteY1" fmla="*/ 168820 h 1756482"/>
                      <a:gd name="connsiteX2" fmla="*/ 1021576 w 1021576"/>
                      <a:gd name="connsiteY2" fmla="*/ 0 h 1756482"/>
                      <a:gd name="connsiteX3" fmla="*/ 1021556 w 1021576"/>
                      <a:gd name="connsiteY3" fmla="*/ 1700050 h 1756482"/>
                      <a:gd name="connsiteX4" fmla="*/ 0 w 1021576"/>
                      <a:gd name="connsiteY4" fmla="*/ 1690525 h 1756482"/>
                      <a:gd name="connsiteX5" fmla="*/ 3788 w 1021576"/>
                      <a:gd name="connsiteY5" fmla="*/ 9529 h 1756482"/>
                      <a:gd name="connsiteX0" fmla="*/ 3788 w 1021576"/>
                      <a:gd name="connsiteY0" fmla="*/ 9529 h 1763910"/>
                      <a:gd name="connsiteX1" fmla="*/ 503762 w 1021576"/>
                      <a:gd name="connsiteY1" fmla="*/ 168820 h 1763910"/>
                      <a:gd name="connsiteX2" fmla="*/ 1021576 w 1021576"/>
                      <a:gd name="connsiteY2" fmla="*/ 0 h 1763910"/>
                      <a:gd name="connsiteX3" fmla="*/ 1021556 w 1021576"/>
                      <a:gd name="connsiteY3" fmla="*/ 1700050 h 1763910"/>
                      <a:gd name="connsiteX4" fmla="*/ 0 w 1021576"/>
                      <a:gd name="connsiteY4" fmla="*/ 1690525 h 1763910"/>
                      <a:gd name="connsiteX5" fmla="*/ 3788 w 1021576"/>
                      <a:gd name="connsiteY5" fmla="*/ 9529 h 1763910"/>
                      <a:gd name="connsiteX0" fmla="*/ 3788 w 1021576"/>
                      <a:gd name="connsiteY0" fmla="*/ 9529 h 1770494"/>
                      <a:gd name="connsiteX1" fmla="*/ 503762 w 1021576"/>
                      <a:gd name="connsiteY1" fmla="*/ 168820 h 1770494"/>
                      <a:gd name="connsiteX2" fmla="*/ 1021576 w 1021576"/>
                      <a:gd name="connsiteY2" fmla="*/ 0 h 1770494"/>
                      <a:gd name="connsiteX3" fmla="*/ 1021556 w 1021576"/>
                      <a:gd name="connsiteY3" fmla="*/ 1700050 h 1770494"/>
                      <a:gd name="connsiteX4" fmla="*/ 0 w 1021576"/>
                      <a:gd name="connsiteY4" fmla="*/ 1690525 h 1770494"/>
                      <a:gd name="connsiteX5" fmla="*/ 3788 w 1021576"/>
                      <a:gd name="connsiteY5" fmla="*/ 9529 h 17704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1576" h="1770494">
                        <a:moveTo>
                          <a:pt x="3788" y="9529"/>
                        </a:moveTo>
                        <a:cubicBezTo>
                          <a:pt x="-2591" y="72944"/>
                          <a:pt x="181528" y="169699"/>
                          <a:pt x="503762" y="168820"/>
                        </a:cubicBezTo>
                        <a:cubicBezTo>
                          <a:pt x="721610" y="167316"/>
                          <a:pt x="1020421" y="127710"/>
                          <a:pt x="1021576" y="0"/>
                        </a:cubicBezTo>
                        <a:cubicBezTo>
                          <a:pt x="1019769" y="438957"/>
                          <a:pt x="1021559" y="1387340"/>
                          <a:pt x="1021556" y="1700050"/>
                        </a:cubicBezTo>
                        <a:cubicBezTo>
                          <a:pt x="820698" y="1811922"/>
                          <a:pt x="92242" y="1776725"/>
                          <a:pt x="0" y="1690525"/>
                        </a:cubicBezTo>
                        <a:cubicBezTo>
                          <a:pt x="1263" y="1133368"/>
                          <a:pt x="2525" y="566686"/>
                          <a:pt x="3788" y="952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2000">
                        <a:schemeClr val="tx2">
                          <a:lumMod val="75000"/>
                          <a:lumOff val="25000"/>
                        </a:schemeClr>
                      </a:gs>
                      <a:gs pos="50000">
                        <a:schemeClr val="tx2">
                          <a:lumMod val="50000"/>
                          <a:lumOff val="50000"/>
                        </a:schemeClr>
                      </a:gs>
                      <a:gs pos="100000">
                        <a:schemeClr val="tx2">
                          <a:lumMod val="75000"/>
                          <a:lumOff val="2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4092704" y="998011"/>
                    <a:ext cx="1020167" cy="331458"/>
                  </a:xfrm>
                  <a:prstGeom prst="ellipse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" name="Group 5"/>
            <p:cNvGrpSpPr/>
            <p:nvPr/>
          </p:nvGrpSpPr>
          <p:grpSpPr>
            <a:xfrm>
              <a:off x="2784573" y="4953000"/>
              <a:ext cx="3463827" cy="1330341"/>
              <a:chOff x="2781095" y="4953000"/>
              <a:chExt cx="3463827" cy="1330341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2968322" y="4953000"/>
                <a:ext cx="3179886" cy="691750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Accessing and loading data</a:t>
                </a:r>
                <a:endPara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781095" y="5638800"/>
                <a:ext cx="3463827" cy="644541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Accessing and loading data</a:t>
                </a:r>
                <a:endPara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2971800" y="4267200"/>
            <a:ext cx="3179886" cy="69175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and loading data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69454" y="3364230"/>
            <a:ext cx="3179886" cy="1010305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16704"/>
              </a:avLst>
            </a:prstTxWarp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Producing Plots and Tables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95600" y="3036570"/>
            <a:ext cx="3179886" cy="69175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and loading data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71800" y="2438400"/>
            <a:ext cx="3179886" cy="69175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and loading data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95600" y="1910480"/>
            <a:ext cx="3179886" cy="69175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359688"/>
              </a:avLst>
            </a:prstTxWarp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Plots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71800" y="305707"/>
            <a:ext cx="3072845" cy="1751693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149277"/>
              </a:avLst>
            </a:prstTxWarp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text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161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ysClr val="windowText" lastClr="000000"/>
      </a:dk1>
      <a:lt1>
        <a:sysClr val="window" lastClr="FFFFFF"/>
      </a:lt1>
      <a:dk2>
        <a:srgbClr val="262626"/>
      </a:dk2>
      <a:lt2>
        <a:srgbClr val="46C284"/>
      </a:lt2>
      <a:accent1>
        <a:srgbClr val="CF6DA4"/>
      </a:accent1>
      <a:accent2>
        <a:srgbClr val="FFC000"/>
      </a:accent2>
      <a:accent3>
        <a:srgbClr val="E66C7D"/>
      </a:accent3>
      <a:accent4>
        <a:srgbClr val="0070C0"/>
      </a:accent4>
      <a:accent5>
        <a:srgbClr val="AC75D5"/>
      </a:accent5>
      <a:accent6>
        <a:srgbClr val="99CC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61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</dc:creator>
  <cp:lastModifiedBy>Jason Freels</cp:lastModifiedBy>
  <cp:revision>6</cp:revision>
  <dcterms:created xsi:type="dcterms:W3CDTF">2013-03-20T08:07:33Z</dcterms:created>
  <dcterms:modified xsi:type="dcterms:W3CDTF">2015-01-16T01:56:39Z</dcterms:modified>
</cp:coreProperties>
</file>