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1178-0614-498B-8455-C9D00F8A723A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8F71-870B-4AEA-ACB0-1657861CA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/>
          <p:cNvGrpSpPr/>
          <p:nvPr/>
        </p:nvGrpSpPr>
        <p:grpSpPr>
          <a:xfrm>
            <a:off x="-1" y="630844"/>
            <a:ext cx="9144001" cy="6227159"/>
            <a:chOff x="0" y="990602"/>
            <a:chExt cx="9146499" cy="4228886"/>
          </a:xfrm>
        </p:grpSpPr>
        <p:sp>
          <p:nvSpPr>
            <p:cNvPr id="37" name="Rectangle 36"/>
            <p:cNvSpPr/>
            <p:nvPr/>
          </p:nvSpPr>
          <p:spPr>
            <a:xfrm>
              <a:off x="2499" y="4443271"/>
              <a:ext cx="9144000" cy="77621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1250">
                  <a:schemeClr val="bg1"/>
                </a:gs>
                <a:gs pos="6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0" y="990602"/>
              <a:ext cx="9144000" cy="3504418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25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2600" y="838200"/>
            <a:ext cx="5791200" cy="5077380"/>
            <a:chOff x="1752600" y="838200"/>
            <a:chExt cx="5791200" cy="5077380"/>
          </a:xfrm>
        </p:grpSpPr>
        <p:grpSp>
          <p:nvGrpSpPr>
            <p:cNvPr id="4" name="Group 2"/>
            <p:cNvGrpSpPr/>
            <p:nvPr/>
          </p:nvGrpSpPr>
          <p:grpSpPr>
            <a:xfrm>
              <a:off x="1752600" y="838200"/>
              <a:ext cx="2681726" cy="5077380"/>
              <a:chOff x="1270671" y="855886"/>
              <a:chExt cx="2904524" cy="5499208"/>
            </a:xfrm>
            <a:effectLst>
              <a:outerShdw blurRad="76200" dir="3000000" algn="t" rotWithShape="0">
                <a:prstClr val="black">
                  <a:alpha val="25000"/>
                </a:prstClr>
              </a:outerShdw>
              <a:reflection stA="25000" endPos="15000" dir="5400000" sy="-100000" algn="bl" rotWithShape="0"/>
            </a:effectLst>
          </p:grpSpPr>
          <p:sp>
            <p:nvSpPr>
              <p:cNvPr id="2" name="Round Diagonal Corner Rectangle 1"/>
              <p:cNvSpPr/>
              <p:nvPr/>
            </p:nvSpPr>
            <p:spPr>
              <a:xfrm flipH="1">
                <a:off x="1270671" y="1143014"/>
                <a:ext cx="2904524" cy="5212080"/>
              </a:xfrm>
              <a:custGeom>
                <a:avLst/>
                <a:gdLst/>
                <a:ahLst/>
                <a:cxnLst/>
                <a:rect l="l" t="t" r="r" b="b"/>
                <a:pathLst>
                  <a:path w="2904527" h="5212080">
                    <a:moveTo>
                      <a:pt x="2904527" y="0"/>
                    </a:moveTo>
                    <a:lnTo>
                      <a:pt x="800083" y="0"/>
                    </a:lnTo>
                    <a:cubicBezTo>
                      <a:pt x="739472" y="4361"/>
                      <a:pt x="687518" y="8924"/>
                      <a:pt x="642660" y="13963"/>
                    </a:cubicBezTo>
                    <a:lnTo>
                      <a:pt x="646359" y="50663"/>
                    </a:lnTo>
                    <a:cubicBezTo>
                      <a:pt x="646359" y="247436"/>
                      <a:pt x="486843" y="406952"/>
                      <a:pt x="290069" y="406952"/>
                    </a:cubicBezTo>
                    <a:cubicBezTo>
                      <a:pt x="222254" y="406952"/>
                      <a:pt x="158864" y="388006"/>
                      <a:pt x="105542" y="354071"/>
                    </a:cubicBezTo>
                    <a:cubicBezTo>
                      <a:pt x="37107" y="454534"/>
                      <a:pt x="0" y="573817"/>
                      <a:pt x="0" y="701013"/>
                    </a:cubicBezTo>
                    <a:lnTo>
                      <a:pt x="0" y="5212080"/>
                    </a:lnTo>
                    <a:lnTo>
                      <a:pt x="2136657" y="5212080"/>
                    </a:lnTo>
                    <a:cubicBezTo>
                      <a:pt x="2560740" y="5212080"/>
                      <a:pt x="2904527" y="4898226"/>
                      <a:pt x="2904527" y="4511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381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23000">
                      <a:schemeClr val="bg1">
                        <a:lumMod val="95000"/>
                      </a:schemeClr>
                    </a:gs>
                    <a:gs pos="14000">
                      <a:schemeClr val="tx1">
                        <a:lumMod val="75000"/>
                        <a:lumOff val="25000"/>
                      </a:schemeClr>
                    </a:gs>
                    <a:gs pos="90000">
                      <a:schemeClr val="bg1">
                        <a:lumMod val="95000"/>
                      </a:schemeClr>
                    </a:gs>
                    <a:gs pos="70000">
                      <a:schemeClr val="tx1">
                        <a:lumMod val="65000"/>
                        <a:lumOff val="35000"/>
                      </a:schemeClr>
                    </a:gs>
                    <a:gs pos="52000">
                      <a:schemeClr val="bg1">
                        <a:lumMod val="9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8924760">
                <a:off x="3560452" y="1006498"/>
                <a:ext cx="448659" cy="448150"/>
              </a:xfrm>
              <a:custGeom>
                <a:avLst/>
                <a:gdLst/>
                <a:ahLst/>
                <a:cxnLst/>
                <a:rect l="l" t="t" r="r" b="b"/>
                <a:pathLst>
                  <a:path w="448659" h="448150">
                    <a:moveTo>
                      <a:pt x="262852" y="0"/>
                    </a:moveTo>
                    <a:lnTo>
                      <a:pt x="262852" y="185295"/>
                    </a:lnTo>
                    <a:lnTo>
                      <a:pt x="448144" y="184058"/>
                    </a:lnTo>
                    <a:lnTo>
                      <a:pt x="448659" y="261099"/>
                    </a:lnTo>
                    <a:lnTo>
                      <a:pt x="262852" y="262340"/>
                    </a:lnTo>
                    <a:lnTo>
                      <a:pt x="262852" y="448150"/>
                    </a:lnTo>
                    <a:lnTo>
                      <a:pt x="185808" y="448150"/>
                    </a:lnTo>
                    <a:lnTo>
                      <a:pt x="185808" y="262854"/>
                    </a:lnTo>
                    <a:lnTo>
                      <a:pt x="515" y="264091"/>
                    </a:lnTo>
                    <a:lnTo>
                      <a:pt x="0" y="187050"/>
                    </a:lnTo>
                    <a:lnTo>
                      <a:pt x="185808" y="185809"/>
                    </a:lnTo>
                    <a:lnTo>
                      <a:pt x="185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gradFill>
                  <a:gsLst>
                    <a:gs pos="53350">
                      <a:schemeClr val="bg2">
                        <a:lumMod val="75000"/>
                      </a:schemeClr>
                    </a:gs>
                    <a:gs pos="0">
                      <a:schemeClr val="tx2">
                        <a:lumMod val="85000"/>
                        <a:lumOff val="15000"/>
                      </a:schemeClr>
                    </a:gs>
                    <a:gs pos="100000">
                      <a:schemeClr val="tx2"/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95430" y="1321703"/>
                <a:ext cx="2614698" cy="500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2"/>
                    </a:solidFill>
                  </a:rPr>
                  <a:t>Sharing Results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11016" y="1782514"/>
                <a:ext cx="2617657" cy="435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 smtClean="0">
                    <a:solidFill>
                      <a:schemeClr val="tx2"/>
                    </a:solidFill>
                  </a:rPr>
                  <a:t>Writing </a:t>
                </a:r>
                <a:r>
                  <a:rPr lang="en-US" sz="1700" dirty="0" smtClean="0">
                    <a:solidFill>
                      <a:schemeClr val="tx2"/>
                    </a:solidFill>
                  </a:rPr>
                  <a:t>content</a:t>
                </a:r>
                <a:endParaRPr lang="en-US" sz="1700" dirty="0" smtClean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 smtClean="0">
                    <a:solidFill>
                      <a:schemeClr val="tx2"/>
                    </a:solidFill>
                  </a:rPr>
                  <a:t>Download this awesome diagram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 smtClean="0">
                    <a:solidFill>
                      <a:schemeClr val="tx2"/>
                    </a:solidFill>
                  </a:rPr>
                  <a:t>Bring your presentation to life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 smtClean="0">
                    <a:solidFill>
                      <a:schemeClr val="tx2"/>
                    </a:solidFill>
                  </a:rPr>
                  <a:t>Capture your audience’s attention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 smtClean="0">
                    <a:solidFill>
                      <a:schemeClr val="tx2"/>
                    </a:solidFill>
                  </a:rPr>
                  <a:t>All images are 100% editable in powerpoint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 smtClean="0">
                    <a:solidFill>
                      <a:schemeClr val="tx2"/>
                    </a:solidFill>
                  </a:rPr>
                  <a:t>Download </a:t>
                </a:r>
                <a:r>
                  <a:rPr lang="en-US" sz="1700" dirty="0">
                    <a:solidFill>
                      <a:schemeClr val="tx2"/>
                    </a:solidFill>
                  </a:rPr>
                  <a:t>this awesome </a:t>
                </a:r>
                <a:r>
                  <a:rPr lang="en-US" sz="1700" dirty="0" smtClean="0">
                    <a:solidFill>
                      <a:schemeClr val="tx2"/>
                    </a:solidFill>
                  </a:rPr>
                  <a:t>diagram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 smtClean="0">
                    <a:solidFill>
                      <a:schemeClr val="tx2"/>
                    </a:solidFill>
                  </a:rPr>
                  <a:t>diagram</a:t>
                </a:r>
                <a:endParaRPr lang="en-US" sz="17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700" dirty="0">
                    <a:solidFill>
                      <a:schemeClr val="tx2"/>
                    </a:solidFill>
                  </a:rPr>
                  <a:t>Bring your presentation to </a:t>
                </a:r>
                <a:r>
                  <a:rPr lang="en-US" sz="1700" dirty="0" smtClean="0">
                    <a:solidFill>
                      <a:schemeClr val="tx2"/>
                    </a:solidFill>
                  </a:rPr>
                  <a:t>life</a:t>
                </a:r>
                <a:r>
                  <a:rPr lang="en-US" sz="17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  <p:sp>
            <p:nvSpPr>
              <p:cNvPr id="23" name="Oval 4"/>
              <p:cNvSpPr/>
              <p:nvPr/>
            </p:nvSpPr>
            <p:spPr>
              <a:xfrm>
                <a:off x="3428492" y="855886"/>
                <a:ext cx="712580" cy="712578"/>
              </a:xfrm>
              <a:custGeom>
                <a:avLst/>
                <a:gdLst/>
                <a:ahLst/>
                <a:cxnLst/>
                <a:rect l="l" t="t" r="r" b="b"/>
                <a:pathLst>
                  <a:path w="712580" h="712578">
                    <a:moveTo>
                      <a:pt x="356551" y="58129"/>
                    </a:moveTo>
                    <a:cubicBezTo>
                      <a:pt x="190069" y="58129"/>
                      <a:pt x="55109" y="193089"/>
                      <a:pt x="55109" y="359571"/>
                    </a:cubicBezTo>
                    <a:cubicBezTo>
                      <a:pt x="55109" y="526053"/>
                      <a:pt x="190069" y="661013"/>
                      <a:pt x="356551" y="661013"/>
                    </a:cubicBezTo>
                    <a:cubicBezTo>
                      <a:pt x="523033" y="661013"/>
                      <a:pt x="657993" y="526053"/>
                      <a:pt x="657993" y="359571"/>
                    </a:cubicBezTo>
                    <a:cubicBezTo>
                      <a:pt x="657993" y="193089"/>
                      <a:pt x="523033" y="58129"/>
                      <a:pt x="356551" y="58129"/>
                    </a:cubicBezTo>
                    <a:close/>
                    <a:moveTo>
                      <a:pt x="356290" y="0"/>
                    </a:moveTo>
                    <a:cubicBezTo>
                      <a:pt x="553064" y="0"/>
                      <a:pt x="712580" y="159516"/>
                      <a:pt x="712580" y="356289"/>
                    </a:cubicBezTo>
                    <a:cubicBezTo>
                      <a:pt x="712580" y="553062"/>
                      <a:pt x="553064" y="712578"/>
                      <a:pt x="356290" y="712578"/>
                    </a:cubicBezTo>
                    <a:cubicBezTo>
                      <a:pt x="159516" y="712578"/>
                      <a:pt x="0" y="553062"/>
                      <a:pt x="0" y="356289"/>
                    </a:cubicBezTo>
                    <a:cubicBezTo>
                      <a:pt x="0" y="159516"/>
                      <a:pt x="159516" y="0"/>
                      <a:pt x="356290" y="0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chemeClr val="bg1">
                      <a:lumMod val="95000"/>
                    </a:schemeClr>
                  </a:gs>
                  <a:gs pos="24000">
                    <a:schemeClr val="tx1">
                      <a:lumMod val="50000"/>
                      <a:lumOff val="50000"/>
                    </a:schemeClr>
                  </a:gs>
                  <a:gs pos="8000">
                    <a:schemeClr val="bg1">
                      <a:lumMod val="95000"/>
                    </a:schemeClr>
                  </a:gs>
                  <a:gs pos="31000">
                    <a:schemeClr val="tx1">
                      <a:lumMod val="85000"/>
                      <a:lumOff val="15000"/>
                    </a:schemeClr>
                  </a:gs>
                  <a:gs pos="55000">
                    <a:schemeClr val="bg1"/>
                  </a:gs>
                  <a:gs pos="84000">
                    <a:schemeClr val="tx1">
                      <a:lumMod val="50000"/>
                      <a:lumOff val="50000"/>
                    </a:schemeClr>
                  </a:gs>
                  <a:gs pos="78000">
                    <a:schemeClr val="tx1">
                      <a:lumMod val="85000"/>
                      <a:lumOff val="15000"/>
                    </a:schemeClr>
                  </a:gs>
                  <a:gs pos="1000">
                    <a:schemeClr val="bg1">
                      <a:lumMod val="85000"/>
                    </a:schemeClr>
                  </a:gs>
                  <a:gs pos="91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5400000" scaled="0"/>
                <a:tileRect/>
              </a:gradFill>
              <a:ln w="9525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822523" y="838200"/>
              <a:ext cx="2721277" cy="5077380"/>
              <a:chOff x="4595642" y="855886"/>
              <a:chExt cx="2947361" cy="5499208"/>
            </a:xfrm>
            <a:effectLst>
              <a:outerShdw blurRad="76200" dir="3000000" algn="ctr" rotWithShape="0">
                <a:prstClr val="black">
                  <a:alpha val="25000"/>
                </a:prstClr>
              </a:outerShdw>
              <a:reflection stA="25000" endPos="15000" dir="5400000" sy="-100000" algn="bl" rotWithShape="0"/>
            </a:effectLst>
          </p:grpSpPr>
          <p:grpSp>
            <p:nvGrpSpPr>
              <p:cNvPr id="6" name="Group 24"/>
              <p:cNvGrpSpPr/>
              <p:nvPr/>
            </p:nvGrpSpPr>
            <p:grpSpPr>
              <a:xfrm>
                <a:off x="4595642" y="855886"/>
                <a:ext cx="2947361" cy="5499208"/>
                <a:chOff x="1193711" y="398672"/>
                <a:chExt cx="2947361" cy="5499208"/>
              </a:xfrm>
            </p:grpSpPr>
            <p:sp>
              <p:nvSpPr>
                <p:cNvPr id="28" name="Round Diagonal Corner Rectangle 1"/>
                <p:cNvSpPr/>
                <p:nvPr/>
              </p:nvSpPr>
              <p:spPr>
                <a:xfrm flipH="1">
                  <a:off x="1193711" y="685800"/>
                  <a:ext cx="2904527" cy="521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527" h="5212080">
                      <a:moveTo>
                        <a:pt x="2904527" y="0"/>
                      </a:moveTo>
                      <a:lnTo>
                        <a:pt x="800083" y="0"/>
                      </a:lnTo>
                      <a:cubicBezTo>
                        <a:pt x="739472" y="4361"/>
                        <a:pt x="687518" y="8924"/>
                        <a:pt x="642660" y="13963"/>
                      </a:cubicBezTo>
                      <a:lnTo>
                        <a:pt x="646359" y="50663"/>
                      </a:lnTo>
                      <a:cubicBezTo>
                        <a:pt x="646359" y="247436"/>
                        <a:pt x="486843" y="406952"/>
                        <a:pt x="290069" y="406952"/>
                      </a:cubicBezTo>
                      <a:cubicBezTo>
                        <a:pt x="222254" y="406952"/>
                        <a:pt x="158864" y="388006"/>
                        <a:pt x="105542" y="354071"/>
                      </a:cubicBezTo>
                      <a:cubicBezTo>
                        <a:pt x="37107" y="454534"/>
                        <a:pt x="0" y="573817"/>
                        <a:pt x="0" y="701013"/>
                      </a:cubicBezTo>
                      <a:lnTo>
                        <a:pt x="0" y="5212080"/>
                      </a:lnTo>
                      <a:lnTo>
                        <a:pt x="2136657" y="5212080"/>
                      </a:lnTo>
                      <a:cubicBezTo>
                        <a:pt x="2560740" y="5212080"/>
                        <a:pt x="2904527" y="4898226"/>
                        <a:pt x="2904527" y="4511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 w="3810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23000">
                        <a:schemeClr val="bg1">
                          <a:lumMod val="95000"/>
                        </a:schemeClr>
                      </a:gs>
                      <a:gs pos="14000">
                        <a:schemeClr val="tx1">
                          <a:lumMod val="75000"/>
                          <a:lumOff val="25000"/>
                        </a:schemeClr>
                      </a:gs>
                      <a:gs pos="90000">
                        <a:schemeClr val="bg1">
                          <a:lumMod val="95000"/>
                        </a:schemeClr>
                      </a:gs>
                      <a:gs pos="70000">
                        <a:schemeClr val="tx1">
                          <a:lumMod val="65000"/>
                          <a:lumOff val="35000"/>
                        </a:schemeClr>
                      </a:gs>
                      <a:gs pos="52000">
                        <a:schemeClr val="bg1">
                          <a:lumMod val="9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02016" y="864489"/>
                  <a:ext cx="2280619" cy="500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tx2"/>
                      </a:solidFill>
                    </a:rPr>
                    <a:t>Analyzing Data</a:t>
                  </a:r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311016" y="1325300"/>
                  <a:ext cx="2830056" cy="40668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 err="1" smtClean="0">
                      <a:solidFill>
                        <a:schemeClr val="tx2"/>
                      </a:solidFill>
                    </a:rPr>
                    <a:t>Lodaing</a:t>
                  </a:r>
                  <a:r>
                    <a:rPr lang="en-US" sz="1700" dirty="0" smtClean="0">
                      <a:solidFill>
                        <a:schemeClr val="tx2"/>
                      </a:solidFill>
                    </a:rPr>
                    <a:t> data</a:t>
                  </a:r>
                  <a:endParaRPr lang="en-US" sz="1700" dirty="0" smtClean="0">
                    <a:solidFill>
                      <a:schemeClr val="tx2"/>
                    </a:solidFill>
                  </a:endParaRP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 smtClean="0">
                      <a:solidFill>
                        <a:schemeClr val="tx2"/>
                      </a:solidFill>
                    </a:rPr>
                    <a:t>Wrangling/</a:t>
                  </a:r>
                  <a:r>
                    <a:rPr lang="en-US" sz="1700" dirty="0" smtClean="0">
                      <a:solidFill>
                        <a:schemeClr val="tx2"/>
                      </a:solidFill>
                    </a:rPr>
                    <a:t>Cleaning Data</a:t>
                  </a:r>
                  <a:endParaRPr lang="en-US" sz="1700" dirty="0" smtClean="0">
                    <a:solidFill>
                      <a:schemeClr val="tx2"/>
                    </a:solidFill>
                  </a:endParaRP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 smtClean="0">
                      <a:solidFill>
                        <a:schemeClr val="tx2"/>
                      </a:solidFill>
                    </a:rPr>
                    <a:t>Bring your presentation to life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 smtClean="0">
                      <a:solidFill>
                        <a:schemeClr val="tx2"/>
                      </a:solidFill>
                    </a:rPr>
                    <a:t>Capture your audience’s attention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 smtClean="0">
                      <a:solidFill>
                        <a:schemeClr val="tx2"/>
                      </a:solidFill>
                    </a:rPr>
                    <a:t>All images are 100% editable in powerpoint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 smtClean="0">
                      <a:solidFill>
                        <a:schemeClr val="tx2"/>
                      </a:solidFill>
                    </a:rPr>
                    <a:t>diagram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 smtClean="0">
                      <a:solidFill>
                        <a:schemeClr val="tx2"/>
                      </a:solidFill>
                    </a:rPr>
                    <a:t>Download </a:t>
                  </a:r>
                  <a:r>
                    <a:rPr lang="en-US" sz="1700" dirty="0">
                      <a:solidFill>
                        <a:schemeClr val="tx2"/>
                      </a:solidFill>
                    </a:rPr>
                    <a:t>this awesome diagram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sz="1700" dirty="0">
                      <a:solidFill>
                        <a:schemeClr val="tx2"/>
                      </a:solidFill>
                    </a:rPr>
                    <a:t>Bring your presentation to </a:t>
                  </a:r>
                  <a:r>
                    <a:rPr lang="en-US" sz="1700" dirty="0" smtClean="0">
                      <a:solidFill>
                        <a:schemeClr val="tx2"/>
                      </a:solidFill>
                    </a:rPr>
                    <a:t>life</a:t>
                  </a:r>
                  <a:r>
                    <a:rPr lang="en-US" sz="1700" dirty="0">
                      <a:solidFill>
                        <a:schemeClr val="tx2"/>
                      </a:solidFill>
                    </a:rPr>
                    <a:t> </a:t>
                  </a:r>
                </a:p>
              </p:txBody>
            </p:sp>
            <p:sp>
              <p:nvSpPr>
                <p:cNvPr id="32" name="Oval 4"/>
                <p:cNvSpPr/>
                <p:nvPr/>
              </p:nvSpPr>
              <p:spPr>
                <a:xfrm>
                  <a:off x="3428492" y="398672"/>
                  <a:ext cx="712580" cy="712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80" h="712578">
                      <a:moveTo>
                        <a:pt x="356551" y="58129"/>
                      </a:moveTo>
                      <a:cubicBezTo>
                        <a:pt x="190069" y="58129"/>
                        <a:pt x="55109" y="193089"/>
                        <a:pt x="55109" y="359571"/>
                      </a:cubicBezTo>
                      <a:cubicBezTo>
                        <a:pt x="55109" y="526053"/>
                        <a:pt x="190069" y="661013"/>
                        <a:pt x="356551" y="661013"/>
                      </a:cubicBezTo>
                      <a:cubicBezTo>
                        <a:pt x="523033" y="661013"/>
                        <a:pt x="657993" y="526053"/>
                        <a:pt x="657993" y="359571"/>
                      </a:cubicBezTo>
                      <a:cubicBezTo>
                        <a:pt x="657993" y="193089"/>
                        <a:pt x="523033" y="58129"/>
                        <a:pt x="356551" y="58129"/>
                      </a:cubicBezTo>
                      <a:close/>
                      <a:moveTo>
                        <a:pt x="356290" y="0"/>
                      </a:moveTo>
                      <a:cubicBezTo>
                        <a:pt x="553064" y="0"/>
                        <a:pt x="712580" y="159516"/>
                        <a:pt x="712580" y="356289"/>
                      </a:cubicBezTo>
                      <a:cubicBezTo>
                        <a:pt x="712580" y="553062"/>
                        <a:pt x="553064" y="712578"/>
                        <a:pt x="356290" y="712578"/>
                      </a:cubicBezTo>
                      <a:cubicBezTo>
                        <a:pt x="159516" y="712578"/>
                        <a:pt x="0" y="553062"/>
                        <a:pt x="0" y="356289"/>
                      </a:cubicBezTo>
                      <a:cubicBezTo>
                        <a:pt x="0" y="159516"/>
                        <a:pt x="159516" y="0"/>
                        <a:pt x="356290" y="0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chemeClr val="bg1">
                        <a:lumMod val="95000"/>
                      </a:schemeClr>
                    </a:gs>
                    <a:gs pos="24000">
                      <a:schemeClr val="tx1">
                        <a:lumMod val="50000"/>
                        <a:lumOff val="50000"/>
                      </a:schemeClr>
                    </a:gs>
                    <a:gs pos="8000">
                      <a:schemeClr val="bg1">
                        <a:lumMod val="95000"/>
                      </a:schemeClr>
                    </a:gs>
                    <a:gs pos="31000">
                      <a:schemeClr val="tx1">
                        <a:lumMod val="85000"/>
                        <a:lumOff val="15000"/>
                      </a:schemeClr>
                    </a:gs>
                    <a:gs pos="55000">
                      <a:schemeClr val="bg1"/>
                    </a:gs>
                    <a:gs pos="84000">
                      <a:schemeClr val="tx1">
                        <a:lumMod val="50000"/>
                        <a:lumOff val="50000"/>
                      </a:schemeClr>
                    </a:gs>
                    <a:gs pos="78000">
                      <a:schemeClr val="tx1">
                        <a:lumMod val="85000"/>
                        <a:lumOff val="15000"/>
                      </a:schemeClr>
                    </a:gs>
                    <a:gs pos="1000">
                      <a:schemeClr val="bg1">
                        <a:lumMod val="85000"/>
                      </a:schemeClr>
                    </a:gs>
                    <a:gs pos="9100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  <a:tileRect/>
                </a:gradFill>
                <a:ln w="9525"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path path="rect">
                      <a:fillToRect t="100000" r="100000"/>
                    </a:path>
                    <a:tileRect l="-100000" b="-10000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5" name="Rectangle 4"/>
              <p:cNvSpPr/>
              <p:nvPr/>
            </p:nvSpPr>
            <p:spPr>
              <a:xfrm>
                <a:off x="6951101" y="1014612"/>
                <a:ext cx="431216" cy="424992"/>
              </a:xfrm>
              <a:custGeom>
                <a:avLst/>
                <a:gdLst>
                  <a:gd name="connsiteX0" fmla="*/ 0 w 762000"/>
                  <a:gd name="connsiteY0" fmla="*/ 0 h 609600"/>
                  <a:gd name="connsiteX1" fmla="*/ 762000 w 762000"/>
                  <a:gd name="connsiteY1" fmla="*/ 0 h 609600"/>
                  <a:gd name="connsiteX2" fmla="*/ 762000 w 762000"/>
                  <a:gd name="connsiteY2" fmla="*/ 609600 h 609600"/>
                  <a:gd name="connsiteX3" fmla="*/ 0 w 762000"/>
                  <a:gd name="connsiteY3" fmla="*/ 609600 h 609600"/>
                  <a:gd name="connsiteX4" fmla="*/ 0 w 762000"/>
                  <a:gd name="connsiteY4" fmla="*/ 0 h 609600"/>
                  <a:gd name="connsiteX0" fmla="*/ 0 w 762000"/>
                  <a:gd name="connsiteY0" fmla="*/ 0 h 1376714"/>
                  <a:gd name="connsiteX1" fmla="*/ 762000 w 762000"/>
                  <a:gd name="connsiteY1" fmla="*/ 0 h 1376714"/>
                  <a:gd name="connsiteX2" fmla="*/ 762000 w 762000"/>
                  <a:gd name="connsiteY2" fmla="*/ 609600 h 1376714"/>
                  <a:gd name="connsiteX3" fmla="*/ 0 w 762000"/>
                  <a:gd name="connsiteY3" fmla="*/ 1376714 h 1376714"/>
                  <a:gd name="connsiteX4" fmla="*/ 0 w 762000"/>
                  <a:gd name="connsiteY4" fmla="*/ 0 h 1376714"/>
                  <a:gd name="connsiteX0" fmla="*/ 0 w 789617"/>
                  <a:gd name="connsiteY0" fmla="*/ 932810 h 1376714"/>
                  <a:gd name="connsiteX1" fmla="*/ 789617 w 789617"/>
                  <a:gd name="connsiteY1" fmla="*/ 0 h 1376714"/>
                  <a:gd name="connsiteX2" fmla="*/ 789617 w 789617"/>
                  <a:gd name="connsiteY2" fmla="*/ 609600 h 1376714"/>
                  <a:gd name="connsiteX3" fmla="*/ 27617 w 789617"/>
                  <a:gd name="connsiteY3" fmla="*/ 1376714 h 1376714"/>
                  <a:gd name="connsiteX4" fmla="*/ 0 w 789617"/>
                  <a:gd name="connsiteY4" fmla="*/ 932810 h 1376714"/>
                  <a:gd name="connsiteX0" fmla="*/ 0 w 811096"/>
                  <a:gd name="connsiteY0" fmla="*/ 932810 h 1376714"/>
                  <a:gd name="connsiteX1" fmla="*/ 789617 w 811096"/>
                  <a:gd name="connsiteY1" fmla="*/ 0 h 1376714"/>
                  <a:gd name="connsiteX2" fmla="*/ 811096 w 811096"/>
                  <a:gd name="connsiteY2" fmla="*/ 548231 h 1376714"/>
                  <a:gd name="connsiteX3" fmla="*/ 27617 w 811096"/>
                  <a:gd name="connsiteY3" fmla="*/ 1376714 h 1376714"/>
                  <a:gd name="connsiteX4" fmla="*/ 0 w 811096"/>
                  <a:gd name="connsiteY4" fmla="*/ 932810 h 1376714"/>
                  <a:gd name="connsiteX0" fmla="*/ 0 w 811096"/>
                  <a:gd name="connsiteY0" fmla="*/ 932810 h 1376714"/>
                  <a:gd name="connsiteX1" fmla="*/ 789617 w 811096"/>
                  <a:gd name="connsiteY1" fmla="*/ 0 h 1376714"/>
                  <a:gd name="connsiteX2" fmla="*/ 811096 w 811096"/>
                  <a:gd name="connsiteY2" fmla="*/ 548231 h 1376714"/>
                  <a:gd name="connsiteX3" fmla="*/ 27617 w 811096"/>
                  <a:gd name="connsiteY3" fmla="*/ 1376714 h 1376714"/>
                  <a:gd name="connsiteX4" fmla="*/ 3580 w 811096"/>
                  <a:gd name="connsiteY4" fmla="*/ 1022297 h 1376714"/>
                  <a:gd name="connsiteX5" fmla="*/ 0 w 811096"/>
                  <a:gd name="connsiteY5" fmla="*/ 932810 h 1376714"/>
                  <a:gd name="connsiteX0" fmla="*/ 186664 w 997760"/>
                  <a:gd name="connsiteY0" fmla="*/ 932810 h 1376714"/>
                  <a:gd name="connsiteX1" fmla="*/ 976281 w 997760"/>
                  <a:gd name="connsiteY1" fmla="*/ 0 h 1376714"/>
                  <a:gd name="connsiteX2" fmla="*/ 997760 w 997760"/>
                  <a:gd name="connsiteY2" fmla="*/ 548231 h 1376714"/>
                  <a:gd name="connsiteX3" fmla="*/ 214281 w 997760"/>
                  <a:gd name="connsiteY3" fmla="*/ 1376714 h 1376714"/>
                  <a:gd name="connsiteX4" fmla="*/ 0 w 997760"/>
                  <a:gd name="connsiteY4" fmla="*/ 623397 h 1376714"/>
                  <a:gd name="connsiteX5" fmla="*/ 186664 w 997760"/>
                  <a:gd name="connsiteY5" fmla="*/ 932810 h 1376714"/>
                  <a:gd name="connsiteX0" fmla="*/ 186664 w 997760"/>
                  <a:gd name="connsiteY0" fmla="*/ 932810 h 1376714"/>
                  <a:gd name="connsiteX1" fmla="*/ 976281 w 997760"/>
                  <a:gd name="connsiteY1" fmla="*/ 0 h 1376714"/>
                  <a:gd name="connsiteX2" fmla="*/ 997760 w 997760"/>
                  <a:gd name="connsiteY2" fmla="*/ 548231 h 1376714"/>
                  <a:gd name="connsiteX3" fmla="*/ 214281 w 997760"/>
                  <a:gd name="connsiteY3" fmla="*/ 1376714 h 1376714"/>
                  <a:gd name="connsiteX4" fmla="*/ 116601 w 997760"/>
                  <a:gd name="connsiteY4" fmla="*/ 1049913 h 1376714"/>
                  <a:gd name="connsiteX5" fmla="*/ 0 w 997760"/>
                  <a:gd name="connsiteY5" fmla="*/ 623397 h 1376714"/>
                  <a:gd name="connsiteX6" fmla="*/ 186664 w 997760"/>
                  <a:gd name="connsiteY6" fmla="*/ 932810 h 1376714"/>
                  <a:gd name="connsiteX0" fmla="*/ 576358 w 1387454"/>
                  <a:gd name="connsiteY0" fmla="*/ 932810 h 1376714"/>
                  <a:gd name="connsiteX1" fmla="*/ 1365975 w 1387454"/>
                  <a:gd name="connsiteY1" fmla="*/ 0 h 1376714"/>
                  <a:gd name="connsiteX2" fmla="*/ 1387454 w 1387454"/>
                  <a:gd name="connsiteY2" fmla="*/ 548231 h 1376714"/>
                  <a:gd name="connsiteX3" fmla="*/ 603975 w 1387454"/>
                  <a:gd name="connsiteY3" fmla="*/ 1376714 h 1376714"/>
                  <a:gd name="connsiteX4" fmla="*/ 0 w 1387454"/>
                  <a:gd name="connsiteY4" fmla="*/ 859669 h 1376714"/>
                  <a:gd name="connsiteX5" fmla="*/ 389694 w 1387454"/>
                  <a:gd name="connsiteY5" fmla="*/ 623397 h 1376714"/>
                  <a:gd name="connsiteX6" fmla="*/ 576358 w 1387454"/>
                  <a:gd name="connsiteY6" fmla="*/ 932810 h 1376714"/>
                  <a:gd name="connsiteX0" fmla="*/ 576358 w 1387454"/>
                  <a:gd name="connsiteY0" fmla="*/ 932810 h 1381476"/>
                  <a:gd name="connsiteX1" fmla="*/ 1365975 w 1387454"/>
                  <a:gd name="connsiteY1" fmla="*/ 0 h 1381476"/>
                  <a:gd name="connsiteX2" fmla="*/ 1387454 w 1387454"/>
                  <a:gd name="connsiteY2" fmla="*/ 548231 h 1381476"/>
                  <a:gd name="connsiteX3" fmla="*/ 620644 w 1387454"/>
                  <a:gd name="connsiteY3" fmla="*/ 1381476 h 1381476"/>
                  <a:gd name="connsiteX4" fmla="*/ 0 w 1387454"/>
                  <a:gd name="connsiteY4" fmla="*/ 859669 h 1381476"/>
                  <a:gd name="connsiteX5" fmla="*/ 389694 w 1387454"/>
                  <a:gd name="connsiteY5" fmla="*/ 623397 h 1381476"/>
                  <a:gd name="connsiteX6" fmla="*/ 576358 w 1387454"/>
                  <a:gd name="connsiteY6" fmla="*/ 932810 h 1381476"/>
                  <a:gd name="connsiteX0" fmla="*/ 576358 w 1387454"/>
                  <a:gd name="connsiteY0" fmla="*/ 932810 h 1381476"/>
                  <a:gd name="connsiteX1" fmla="*/ 1365975 w 1387454"/>
                  <a:gd name="connsiteY1" fmla="*/ 0 h 1381476"/>
                  <a:gd name="connsiteX2" fmla="*/ 1387454 w 1387454"/>
                  <a:gd name="connsiteY2" fmla="*/ 548231 h 1381476"/>
                  <a:gd name="connsiteX3" fmla="*/ 620644 w 1387454"/>
                  <a:gd name="connsiteY3" fmla="*/ 1381476 h 1381476"/>
                  <a:gd name="connsiteX4" fmla="*/ 0 w 1387454"/>
                  <a:gd name="connsiteY4" fmla="*/ 873957 h 1381476"/>
                  <a:gd name="connsiteX5" fmla="*/ 389694 w 1387454"/>
                  <a:gd name="connsiteY5" fmla="*/ 623397 h 1381476"/>
                  <a:gd name="connsiteX6" fmla="*/ 576358 w 1387454"/>
                  <a:gd name="connsiteY6" fmla="*/ 932810 h 1381476"/>
                  <a:gd name="connsiteX0" fmla="*/ 576358 w 1387454"/>
                  <a:gd name="connsiteY0" fmla="*/ 932810 h 1381476"/>
                  <a:gd name="connsiteX1" fmla="*/ 1365975 w 1387454"/>
                  <a:gd name="connsiteY1" fmla="*/ 0 h 1381476"/>
                  <a:gd name="connsiteX2" fmla="*/ 1387454 w 1387454"/>
                  <a:gd name="connsiteY2" fmla="*/ 548231 h 1381476"/>
                  <a:gd name="connsiteX3" fmla="*/ 620644 w 1387454"/>
                  <a:gd name="connsiteY3" fmla="*/ 1381476 h 1381476"/>
                  <a:gd name="connsiteX4" fmla="*/ 0 w 1387454"/>
                  <a:gd name="connsiteY4" fmla="*/ 873957 h 1381476"/>
                  <a:gd name="connsiteX5" fmla="*/ 389694 w 1387454"/>
                  <a:gd name="connsiteY5" fmla="*/ 623397 h 1381476"/>
                  <a:gd name="connsiteX6" fmla="*/ 576358 w 1387454"/>
                  <a:gd name="connsiteY6" fmla="*/ 932810 h 1381476"/>
                  <a:gd name="connsiteX0" fmla="*/ 576358 w 1387454"/>
                  <a:gd name="connsiteY0" fmla="*/ 932810 h 1383857"/>
                  <a:gd name="connsiteX1" fmla="*/ 1365975 w 1387454"/>
                  <a:gd name="connsiteY1" fmla="*/ 0 h 1383857"/>
                  <a:gd name="connsiteX2" fmla="*/ 1387454 w 1387454"/>
                  <a:gd name="connsiteY2" fmla="*/ 548231 h 1383857"/>
                  <a:gd name="connsiteX3" fmla="*/ 611119 w 1387454"/>
                  <a:gd name="connsiteY3" fmla="*/ 1383857 h 1383857"/>
                  <a:gd name="connsiteX4" fmla="*/ 0 w 1387454"/>
                  <a:gd name="connsiteY4" fmla="*/ 873957 h 1383857"/>
                  <a:gd name="connsiteX5" fmla="*/ 389694 w 1387454"/>
                  <a:gd name="connsiteY5" fmla="*/ 623397 h 1383857"/>
                  <a:gd name="connsiteX6" fmla="*/ 576358 w 1387454"/>
                  <a:gd name="connsiteY6" fmla="*/ 932810 h 1383857"/>
                  <a:gd name="connsiteX0" fmla="*/ 576358 w 1387454"/>
                  <a:gd name="connsiteY0" fmla="*/ 932810 h 1383857"/>
                  <a:gd name="connsiteX1" fmla="*/ 1365975 w 1387454"/>
                  <a:gd name="connsiteY1" fmla="*/ 0 h 1383857"/>
                  <a:gd name="connsiteX2" fmla="*/ 1387454 w 1387454"/>
                  <a:gd name="connsiteY2" fmla="*/ 548231 h 1383857"/>
                  <a:gd name="connsiteX3" fmla="*/ 611119 w 1387454"/>
                  <a:gd name="connsiteY3" fmla="*/ 1383857 h 1383857"/>
                  <a:gd name="connsiteX4" fmla="*/ 0 w 1387454"/>
                  <a:gd name="connsiteY4" fmla="*/ 873957 h 1383857"/>
                  <a:gd name="connsiteX5" fmla="*/ 389694 w 1387454"/>
                  <a:gd name="connsiteY5" fmla="*/ 623397 h 1383857"/>
                  <a:gd name="connsiteX6" fmla="*/ 576358 w 1387454"/>
                  <a:gd name="connsiteY6" fmla="*/ 932810 h 1383857"/>
                  <a:gd name="connsiteX0" fmla="*/ 576358 w 1387454"/>
                  <a:gd name="connsiteY0" fmla="*/ 932810 h 1383857"/>
                  <a:gd name="connsiteX1" fmla="*/ 1365975 w 1387454"/>
                  <a:gd name="connsiteY1" fmla="*/ 0 h 1383857"/>
                  <a:gd name="connsiteX2" fmla="*/ 1387454 w 1387454"/>
                  <a:gd name="connsiteY2" fmla="*/ 548231 h 1383857"/>
                  <a:gd name="connsiteX3" fmla="*/ 611119 w 1387454"/>
                  <a:gd name="connsiteY3" fmla="*/ 1383857 h 1383857"/>
                  <a:gd name="connsiteX4" fmla="*/ 0 w 1387454"/>
                  <a:gd name="connsiteY4" fmla="*/ 873957 h 1383857"/>
                  <a:gd name="connsiteX5" fmla="*/ 382550 w 1387454"/>
                  <a:gd name="connsiteY5" fmla="*/ 623397 h 1383857"/>
                  <a:gd name="connsiteX6" fmla="*/ 576358 w 1387454"/>
                  <a:gd name="connsiteY6" fmla="*/ 932810 h 1383857"/>
                  <a:gd name="connsiteX0" fmla="*/ 576358 w 1387454"/>
                  <a:gd name="connsiteY0" fmla="*/ 932810 h 1383857"/>
                  <a:gd name="connsiteX1" fmla="*/ 1365975 w 1387454"/>
                  <a:gd name="connsiteY1" fmla="*/ 0 h 1383857"/>
                  <a:gd name="connsiteX2" fmla="*/ 1387454 w 1387454"/>
                  <a:gd name="connsiteY2" fmla="*/ 548231 h 1383857"/>
                  <a:gd name="connsiteX3" fmla="*/ 611119 w 1387454"/>
                  <a:gd name="connsiteY3" fmla="*/ 1383857 h 1383857"/>
                  <a:gd name="connsiteX4" fmla="*/ 0 w 1387454"/>
                  <a:gd name="connsiteY4" fmla="*/ 873957 h 1383857"/>
                  <a:gd name="connsiteX5" fmla="*/ 382550 w 1387454"/>
                  <a:gd name="connsiteY5" fmla="*/ 623397 h 1383857"/>
                  <a:gd name="connsiteX6" fmla="*/ 576358 w 1387454"/>
                  <a:gd name="connsiteY6" fmla="*/ 932810 h 1383857"/>
                  <a:gd name="connsiteX0" fmla="*/ 576358 w 1387454"/>
                  <a:gd name="connsiteY0" fmla="*/ 932810 h 1383857"/>
                  <a:gd name="connsiteX1" fmla="*/ 1365975 w 1387454"/>
                  <a:gd name="connsiteY1" fmla="*/ 0 h 1383857"/>
                  <a:gd name="connsiteX2" fmla="*/ 1387454 w 1387454"/>
                  <a:gd name="connsiteY2" fmla="*/ 548231 h 1383857"/>
                  <a:gd name="connsiteX3" fmla="*/ 611119 w 1387454"/>
                  <a:gd name="connsiteY3" fmla="*/ 1383857 h 1383857"/>
                  <a:gd name="connsiteX4" fmla="*/ 0 w 1387454"/>
                  <a:gd name="connsiteY4" fmla="*/ 873957 h 1383857"/>
                  <a:gd name="connsiteX5" fmla="*/ 382550 w 1387454"/>
                  <a:gd name="connsiteY5" fmla="*/ 623397 h 1383857"/>
                  <a:gd name="connsiteX6" fmla="*/ 576358 w 1387454"/>
                  <a:gd name="connsiteY6" fmla="*/ 932810 h 1383857"/>
                  <a:gd name="connsiteX0" fmla="*/ 576358 w 1404122"/>
                  <a:gd name="connsiteY0" fmla="*/ 932810 h 1383857"/>
                  <a:gd name="connsiteX1" fmla="*/ 1365975 w 1404122"/>
                  <a:gd name="connsiteY1" fmla="*/ 0 h 1383857"/>
                  <a:gd name="connsiteX2" fmla="*/ 1404122 w 1404122"/>
                  <a:gd name="connsiteY2" fmla="*/ 522038 h 1383857"/>
                  <a:gd name="connsiteX3" fmla="*/ 611119 w 1404122"/>
                  <a:gd name="connsiteY3" fmla="*/ 1383857 h 1383857"/>
                  <a:gd name="connsiteX4" fmla="*/ 0 w 1404122"/>
                  <a:gd name="connsiteY4" fmla="*/ 873957 h 1383857"/>
                  <a:gd name="connsiteX5" fmla="*/ 382550 w 1404122"/>
                  <a:gd name="connsiteY5" fmla="*/ 623397 h 1383857"/>
                  <a:gd name="connsiteX6" fmla="*/ 576358 w 1404122"/>
                  <a:gd name="connsiteY6" fmla="*/ 932810 h 1383857"/>
                  <a:gd name="connsiteX0" fmla="*/ 576358 w 1404122"/>
                  <a:gd name="connsiteY0" fmla="*/ 932810 h 1383857"/>
                  <a:gd name="connsiteX1" fmla="*/ 1365975 w 1404122"/>
                  <a:gd name="connsiteY1" fmla="*/ 0 h 1383857"/>
                  <a:gd name="connsiteX2" fmla="*/ 1404122 w 1404122"/>
                  <a:gd name="connsiteY2" fmla="*/ 522038 h 1383857"/>
                  <a:gd name="connsiteX3" fmla="*/ 611119 w 1404122"/>
                  <a:gd name="connsiteY3" fmla="*/ 1383857 h 1383857"/>
                  <a:gd name="connsiteX4" fmla="*/ 0 w 1404122"/>
                  <a:gd name="connsiteY4" fmla="*/ 873957 h 1383857"/>
                  <a:gd name="connsiteX5" fmla="*/ 382550 w 1404122"/>
                  <a:gd name="connsiteY5" fmla="*/ 623397 h 1383857"/>
                  <a:gd name="connsiteX6" fmla="*/ 576358 w 1404122"/>
                  <a:gd name="connsiteY6" fmla="*/ 932810 h 1383857"/>
                  <a:gd name="connsiteX0" fmla="*/ 576358 w 1404122"/>
                  <a:gd name="connsiteY0" fmla="*/ 932810 h 1383857"/>
                  <a:gd name="connsiteX1" fmla="*/ 1365975 w 1404122"/>
                  <a:gd name="connsiteY1" fmla="*/ 0 h 1383857"/>
                  <a:gd name="connsiteX2" fmla="*/ 1404122 w 1404122"/>
                  <a:gd name="connsiteY2" fmla="*/ 522038 h 1383857"/>
                  <a:gd name="connsiteX3" fmla="*/ 611119 w 1404122"/>
                  <a:gd name="connsiteY3" fmla="*/ 1383857 h 1383857"/>
                  <a:gd name="connsiteX4" fmla="*/ 0 w 1404122"/>
                  <a:gd name="connsiteY4" fmla="*/ 873957 h 1383857"/>
                  <a:gd name="connsiteX5" fmla="*/ 382550 w 1404122"/>
                  <a:gd name="connsiteY5" fmla="*/ 623397 h 1383857"/>
                  <a:gd name="connsiteX6" fmla="*/ 576358 w 1404122"/>
                  <a:gd name="connsiteY6" fmla="*/ 932810 h 1383857"/>
                  <a:gd name="connsiteX0" fmla="*/ 576358 w 1404122"/>
                  <a:gd name="connsiteY0" fmla="*/ 932810 h 1383857"/>
                  <a:gd name="connsiteX1" fmla="*/ 1365975 w 1404122"/>
                  <a:gd name="connsiteY1" fmla="*/ 0 h 1383857"/>
                  <a:gd name="connsiteX2" fmla="*/ 1404122 w 1404122"/>
                  <a:gd name="connsiteY2" fmla="*/ 522038 h 1383857"/>
                  <a:gd name="connsiteX3" fmla="*/ 611119 w 1404122"/>
                  <a:gd name="connsiteY3" fmla="*/ 1383857 h 1383857"/>
                  <a:gd name="connsiteX4" fmla="*/ 0 w 1404122"/>
                  <a:gd name="connsiteY4" fmla="*/ 873957 h 1383857"/>
                  <a:gd name="connsiteX5" fmla="*/ 382550 w 1404122"/>
                  <a:gd name="connsiteY5" fmla="*/ 623397 h 1383857"/>
                  <a:gd name="connsiteX6" fmla="*/ 576358 w 1404122"/>
                  <a:gd name="connsiteY6" fmla="*/ 932810 h 138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4122" h="1383857">
                    <a:moveTo>
                      <a:pt x="576358" y="932810"/>
                    </a:moveTo>
                    <a:cubicBezTo>
                      <a:pt x="839564" y="621873"/>
                      <a:pt x="974181" y="201399"/>
                      <a:pt x="1365975" y="0"/>
                    </a:cubicBezTo>
                    <a:cubicBezTo>
                      <a:pt x="1285029" y="180362"/>
                      <a:pt x="1344575" y="417875"/>
                      <a:pt x="1404122" y="522038"/>
                    </a:cubicBezTo>
                    <a:cubicBezTo>
                      <a:pt x="1068351" y="683105"/>
                      <a:pt x="789728" y="1068009"/>
                      <a:pt x="611119" y="1383857"/>
                    </a:cubicBezTo>
                    <a:cubicBezTo>
                      <a:pt x="437576" y="1190872"/>
                      <a:pt x="242600" y="976455"/>
                      <a:pt x="0" y="873957"/>
                    </a:cubicBezTo>
                    <a:lnTo>
                      <a:pt x="382550" y="623397"/>
                    </a:lnTo>
                    <a:lnTo>
                      <a:pt x="576358" y="93281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2700">
                <a:gradFill>
                  <a:gsLst>
                    <a:gs pos="0">
                      <a:schemeClr val="tx2"/>
                    </a:gs>
                    <a:gs pos="50000">
                      <a:schemeClr val="bg2">
                        <a:lumMod val="75000"/>
                      </a:schemeClr>
                    </a:gs>
                    <a:gs pos="100000">
                      <a:schemeClr val="tx2"/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20763" y="24588"/>
            <a:ext cx="911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eorgia" pitchFamily="18" charset="0"/>
                <a:cs typeface="Aharoni" pitchFamily="2" charset="-79"/>
              </a:rPr>
              <a:t>Pros And </a:t>
            </a:r>
            <a:r>
              <a:rPr lang="en-US" sz="3600" b="1" smtClean="0">
                <a:latin typeface="Georgia" pitchFamily="18" charset="0"/>
                <a:cs typeface="Aharoni" pitchFamily="2" charset="-79"/>
              </a:rPr>
              <a:t>Cons </a:t>
            </a:r>
            <a:endParaRPr lang="en-US" sz="3600" b="1" dirty="0">
              <a:latin typeface="Georgia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4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0C0C0C"/>
      </a:dk2>
      <a:lt2>
        <a:srgbClr val="FFC000"/>
      </a:lt2>
      <a:accent1>
        <a:srgbClr val="339933"/>
      </a:accent1>
      <a:accent2>
        <a:srgbClr val="FF0000"/>
      </a:accent2>
      <a:accent3>
        <a:srgbClr val="0000BF"/>
      </a:accent3>
      <a:accent4>
        <a:srgbClr val="7030A0"/>
      </a:accent4>
      <a:accent5>
        <a:srgbClr val="0070C0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aaa</dc:creator>
  <cp:lastModifiedBy>Jason Freels</cp:lastModifiedBy>
  <cp:revision>8</cp:revision>
  <dcterms:created xsi:type="dcterms:W3CDTF">2012-09-24T07:09:03Z</dcterms:created>
  <dcterms:modified xsi:type="dcterms:W3CDTF">2015-01-16T01:54:01Z</dcterms:modified>
</cp:coreProperties>
</file>