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Grid="0">
      <p:cViewPr>
        <p:scale>
          <a:sx n="100" d="100"/>
          <a:sy n="100" d="100"/>
        </p:scale>
        <p:origin x="9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0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3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07C2-A96B-4631-8336-D5276C86137B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0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9" Type="http://schemas.openxmlformats.org/officeDocument/2006/relationships/image" Target="../media/image29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70832" y="188086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5569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3471185" y="841074"/>
                <a:ext cx="537482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5" y="841074"/>
                <a:ext cx="537482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  <a:endCxn id="26" idx="0"/>
          </p:cNvCxnSpPr>
          <p:nvPr/>
        </p:nvCxnSpPr>
        <p:spPr>
          <a:xfrm>
            <a:off x="1104900" y="3336182"/>
            <a:ext cx="0" cy="114056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1" idx="4"/>
          </p:cNvCxnSpPr>
          <p:nvPr/>
        </p:nvCxnSpPr>
        <p:spPr>
          <a:xfrm flipV="1">
            <a:off x="1657350" y="2705100"/>
            <a:ext cx="0" cy="65111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6458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Residuen - Abstand eines Falles zum Mittelwert</a:t>
            </a:r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Mittelwert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3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6" grpId="0"/>
      <p:bldP spid="54" grpId="0"/>
      <p:bldP spid="55" grpId="0"/>
      <p:bldP spid="56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028700" y="21145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>
            <a:off x="304800" y="2324100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6712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33362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35707" y="3285672"/>
            <a:ext cx="0" cy="962478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4484911" y="3810000"/>
            <a:ext cx="0" cy="43815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3" idx="0"/>
          </p:cNvCxnSpPr>
          <p:nvPr/>
        </p:nvCxnSpPr>
        <p:spPr>
          <a:xfrm>
            <a:off x="4469492" y="2297000"/>
            <a:ext cx="0" cy="43531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9034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Schule 1 – Fälle und Gruppenmittelwert (Group Mean) </a:t>
            </a:r>
          </a:p>
          <a:p>
            <a:r>
              <a:rPr lang="de-DE" sz="2000" b="1" dirty="0">
                <a:solidFill>
                  <a:schemeClr val="accent4"/>
                </a:solidFill>
              </a:rPr>
              <a:t>Level 2 Residuen – Abstand eines Group zum Grand Mean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Gesamtmittelwert (Grand Mean)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Level 1 Residuen - Abstand eines Falles zum Group Mean</a:t>
            </a:r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Schule 2 – Fälle und Gruppenmittelwert (Group Mean)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1028700" y="2298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643284" y="216145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13509" y="4485764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80886" y="32010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205786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22108" y="3330365"/>
            <a:ext cx="0" cy="1030845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/>
              <p:cNvSpPr/>
              <p:nvPr/>
            </p:nvSpPr>
            <p:spPr>
              <a:xfrm>
                <a:off x="4909373" y="2151101"/>
                <a:ext cx="3074551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73" y="2151101"/>
                <a:ext cx="3074551" cy="624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4374701" y="3339378"/>
            <a:ext cx="0" cy="4159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4709815" y="1731917"/>
            <a:ext cx="19338" cy="43780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823288" y="1418740"/>
            <a:ext cx="6372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/>
                </a:solidFill>
              </a:rPr>
              <a:t>			</a:t>
            </a:r>
            <a:r>
              <a:rPr lang="de-DE" sz="2000" b="1" dirty="0">
                <a:solidFill>
                  <a:schemeClr val="accent6"/>
                </a:solidFill>
              </a:rPr>
              <a:t>Regressionsgerade für Schule 1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           			Regressionsgerade für alle Fälle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chemeClr val="accent4"/>
                </a:solidFill>
              </a:rPr>
              <a:t>			</a:t>
            </a:r>
            <a:r>
              <a:rPr lang="de-DE" sz="2000" b="1" dirty="0">
                <a:solidFill>
                  <a:srgbClr val="FF0000"/>
                </a:solidFill>
              </a:rPr>
              <a:t>Regressionsgerade für Schule 2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5574602" y="4086416"/>
                <a:ext cx="6301059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𝑃𝑢𝑛𝑘𝑡𝑒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𝐿𝑒𝑟𝑛𝑠𝑡𝑢𝑛𝑑𝑒𝑛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</m:oMath>
                </a14:m>
                <a:r>
                  <a:rPr lang="de-DE" sz="28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02" y="4086416"/>
                <a:ext cx="6301059" cy="1362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/>
          <p:cNvCxnSpPr>
            <a:cxnSpLocks/>
          </p:cNvCxnSpPr>
          <p:nvPr/>
        </p:nvCxnSpPr>
        <p:spPr>
          <a:xfrm>
            <a:off x="495018" y="3997961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585913" y="3680897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r Verbinder 70"/>
          <p:cNvCxnSpPr>
            <a:cxnSpLocks/>
          </p:cNvCxnSpPr>
          <p:nvPr/>
        </p:nvCxnSpPr>
        <p:spPr>
          <a:xfrm>
            <a:off x="678357" y="4957682"/>
            <a:ext cx="908036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>
            <a:off x="1586393" y="4620369"/>
            <a:ext cx="0" cy="337313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blipFill>
                <a:blip r:embed="rId13"/>
                <a:stretch>
                  <a:fillRect l="-468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457150" y="3011103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1548045" y="2694039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 40"/>
              <p:cNvSpPr/>
              <p:nvPr/>
            </p:nvSpPr>
            <p:spPr>
              <a:xfrm>
                <a:off x="5056269" y="1262405"/>
                <a:ext cx="3685189" cy="630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1" name="Rechteck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69" y="1262405"/>
                <a:ext cx="3685189" cy="6303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hteck 42"/>
              <p:cNvSpPr/>
              <p:nvPr/>
            </p:nvSpPr>
            <p:spPr>
              <a:xfrm>
                <a:off x="5056269" y="3087601"/>
                <a:ext cx="3685189" cy="630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3" name="Rechteck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69" y="3087601"/>
                <a:ext cx="3685189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5219696" y="1222649"/>
            <a:ext cx="6800025" cy="6303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34278" y="3094751"/>
            <a:ext cx="6800025" cy="63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215181" y="2200878"/>
            <a:ext cx="6800025" cy="630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7" grpId="0"/>
      <p:bldP spid="58" grpId="0"/>
      <p:bldP spid="70" grpId="0"/>
      <p:bldP spid="73" grpId="0"/>
      <p:bldP spid="78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4558213" y="137103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4544526" y="9519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899486" y="1845959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>
                <a:alpha val="3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>
                <a:alpha val="37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274834" y="50784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366784" y="397779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28558" y="338175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62814" y="2794693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6634846" y="1137638"/>
            <a:ext cx="56031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		            Random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für Schule 1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		  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		Regressionsgerade für alle Fälle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		            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Random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für Schule 2</a:t>
            </a:r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4909838" y="4163785"/>
                <a:ext cx="6986592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𝑃𝑢𝑛𝑘𝑡𝑒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a:rPr lang="de-DE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𝐿𝑒𝑟𝑛𝑠𝑡𝑢𝑛𝑑𝑒𝑛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de-DE" sz="28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𝐹𝑒h𝑙𝑒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38" y="4163785"/>
                <a:ext cx="6986592" cy="1362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2560885" y="2345506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cxnSpLocks/>
          </p:cNvCxnSpPr>
          <p:nvPr/>
        </p:nvCxnSpPr>
        <p:spPr>
          <a:xfrm>
            <a:off x="4037297" y="1934452"/>
            <a:ext cx="0" cy="424421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508208" y="996756"/>
            <a:ext cx="4605062" cy="2404505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 flipH="1" flipV="1">
            <a:off x="4036638" y="1561843"/>
            <a:ext cx="659" cy="36031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/>
          <p:cNvCxnSpPr>
            <a:cxnSpLocks/>
          </p:cNvCxnSpPr>
          <p:nvPr/>
        </p:nvCxnSpPr>
        <p:spPr>
          <a:xfrm>
            <a:off x="2116385" y="4453521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H="1">
            <a:off x="3571291" y="4000324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/>
          <p:cNvCxnSpPr>
            <a:cxnSpLocks/>
          </p:cNvCxnSpPr>
          <p:nvPr/>
        </p:nvCxnSpPr>
        <p:spPr>
          <a:xfrm flipV="1">
            <a:off x="3579843" y="3457803"/>
            <a:ext cx="0" cy="54016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/>
              <p:cNvSpPr/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5" name="Rechteck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r Verbinder 85"/>
          <p:cNvCxnSpPr>
            <a:cxnSpLocks/>
          </p:cNvCxnSpPr>
          <p:nvPr/>
        </p:nvCxnSpPr>
        <p:spPr>
          <a:xfrm flipV="1">
            <a:off x="683581" y="2358873"/>
            <a:ext cx="4619939" cy="2922973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>
            <a:off x="822626" y="3911000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2277532" y="3457803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Gerade Verbindung mit Pfeil 100"/>
          <p:cNvCxnSpPr>
            <a:cxnSpLocks/>
          </p:cNvCxnSpPr>
          <p:nvPr/>
        </p:nvCxnSpPr>
        <p:spPr>
          <a:xfrm flipV="1">
            <a:off x="1062069" y="278571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/>
          <p:cNvCxnSpPr>
            <a:cxnSpLocks/>
          </p:cNvCxnSpPr>
          <p:nvPr/>
        </p:nvCxnSpPr>
        <p:spPr>
          <a:xfrm>
            <a:off x="459977" y="3997962"/>
            <a:ext cx="0" cy="943176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/>
              <p:cNvSpPr/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8" name="Rechteck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108"/>
          <p:cNvCxnSpPr>
            <a:cxnSpLocks/>
          </p:cNvCxnSpPr>
          <p:nvPr/>
        </p:nvCxnSpPr>
        <p:spPr>
          <a:xfrm>
            <a:off x="1350928" y="4888618"/>
            <a:ext cx="0" cy="244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 43"/>
              <p:cNvSpPr/>
              <p:nvPr/>
            </p:nvSpPr>
            <p:spPr>
              <a:xfrm>
                <a:off x="5057082" y="995829"/>
                <a:ext cx="3752768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82" y="995829"/>
                <a:ext cx="3752768" cy="6243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/>
              <p:cNvSpPr/>
              <p:nvPr/>
            </p:nvSpPr>
            <p:spPr>
              <a:xfrm>
                <a:off x="4929471" y="2221668"/>
                <a:ext cx="3074551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71" y="2221668"/>
                <a:ext cx="3074551" cy="6243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/>
              <p:cNvSpPr/>
              <p:nvPr/>
            </p:nvSpPr>
            <p:spPr>
              <a:xfrm>
                <a:off x="5065609" y="3388852"/>
                <a:ext cx="3752768" cy="624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09" y="3388852"/>
                <a:ext cx="3752768" cy="6243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 59"/>
          <p:cNvSpPr/>
          <p:nvPr/>
        </p:nvSpPr>
        <p:spPr>
          <a:xfrm>
            <a:off x="5142804" y="3408228"/>
            <a:ext cx="6996187" cy="63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5108800" y="2222521"/>
            <a:ext cx="6996187" cy="630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5130221" y="1028653"/>
            <a:ext cx="6996187" cy="630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7" grpId="0"/>
      <p:bldP spid="58" grpId="0"/>
      <p:bldP spid="78" grpId="0"/>
      <p:bldP spid="53" grpId="0"/>
      <p:bldP spid="83" grpId="0"/>
      <p:bldP spid="85" grpId="0"/>
      <p:bldP spid="100" grpId="0"/>
      <p:bldP spid="102" grpId="0"/>
      <p:bldP spid="104" grpId="0"/>
      <p:bldP spid="44" grpId="0"/>
      <p:bldP spid="52" grpId="0"/>
      <p:bldP spid="5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78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Favone</dc:creator>
  <cp:lastModifiedBy>Favone</cp:lastModifiedBy>
  <cp:revision>36</cp:revision>
  <dcterms:created xsi:type="dcterms:W3CDTF">2017-05-21T14:00:57Z</dcterms:created>
  <dcterms:modified xsi:type="dcterms:W3CDTF">2017-06-01T14:19:23Z</dcterms:modified>
</cp:coreProperties>
</file>