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3257B-2013-4A4E-BA46-0304B5534CD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CFB2A5F-3DC4-4372-BEE0-1C1C32A1336F}">
      <dgm:prSet phldrT="[Text]"/>
      <dgm:spPr/>
      <dgm:t>
        <a:bodyPr/>
        <a:lstStyle/>
        <a:p>
          <a:r>
            <a:rPr lang="de-DE" dirty="0"/>
            <a:t>Schule A</a:t>
          </a:r>
        </a:p>
      </dgm:t>
    </dgm:pt>
    <dgm:pt modelId="{F715575C-8E2A-4233-96EB-EF7B19E80674}" type="parTrans" cxnId="{0FA47D81-52B2-4C50-82E7-0DD60653D159}">
      <dgm:prSet/>
      <dgm:spPr/>
      <dgm:t>
        <a:bodyPr/>
        <a:lstStyle/>
        <a:p>
          <a:endParaRPr lang="de-DE"/>
        </a:p>
      </dgm:t>
    </dgm:pt>
    <dgm:pt modelId="{32CA97F3-A949-4607-9436-E32535B07751}" type="sibTrans" cxnId="{0FA47D81-52B2-4C50-82E7-0DD60653D159}">
      <dgm:prSet/>
      <dgm:spPr/>
      <dgm:t>
        <a:bodyPr/>
        <a:lstStyle/>
        <a:p>
          <a:endParaRPr lang="de-DE"/>
        </a:p>
      </dgm:t>
    </dgm:pt>
    <dgm:pt modelId="{2B9C6D80-B0C9-4ED2-A35D-ABCD7C51B1AD}">
      <dgm:prSet phldrT="[Text]" custT="1"/>
      <dgm:spPr/>
      <dgm:t>
        <a:bodyPr/>
        <a:lstStyle/>
        <a:p>
          <a:r>
            <a:rPr lang="de-DE" sz="2400" dirty="0"/>
            <a:t>Schüler 1a</a:t>
          </a:r>
        </a:p>
      </dgm:t>
    </dgm:pt>
    <dgm:pt modelId="{FF81C332-A394-4D66-8BBC-5DB67DB7333B}" type="parTrans" cxnId="{D91E3909-4297-4C47-A519-2876604A3B23}">
      <dgm:prSet/>
      <dgm:spPr/>
      <dgm:t>
        <a:bodyPr/>
        <a:lstStyle/>
        <a:p>
          <a:endParaRPr lang="de-DE"/>
        </a:p>
      </dgm:t>
    </dgm:pt>
    <dgm:pt modelId="{F5DE7DC2-89B7-49E2-9CF2-3AE18793AA21}" type="sibTrans" cxnId="{D91E3909-4297-4C47-A519-2876604A3B23}">
      <dgm:prSet/>
      <dgm:spPr/>
      <dgm:t>
        <a:bodyPr/>
        <a:lstStyle/>
        <a:p>
          <a:endParaRPr lang="de-DE"/>
        </a:p>
      </dgm:t>
    </dgm:pt>
    <dgm:pt modelId="{8E9A1F0E-5A8F-4C87-AE2B-3BCED119FCAE}">
      <dgm:prSet phldrT="[Text]"/>
      <dgm:spPr/>
      <dgm:t>
        <a:bodyPr/>
        <a:lstStyle/>
        <a:p>
          <a:r>
            <a:rPr lang="de-DE" dirty="0"/>
            <a:t>Schule B</a:t>
          </a:r>
        </a:p>
      </dgm:t>
    </dgm:pt>
    <dgm:pt modelId="{3B3CB489-4053-42A2-9C37-47F4E8ED42A0}" type="parTrans" cxnId="{A41CE956-E07B-4E83-8299-A98C63E2496C}">
      <dgm:prSet/>
      <dgm:spPr/>
      <dgm:t>
        <a:bodyPr/>
        <a:lstStyle/>
        <a:p>
          <a:endParaRPr lang="de-DE"/>
        </a:p>
      </dgm:t>
    </dgm:pt>
    <dgm:pt modelId="{36F8E9DC-7604-412B-B8BA-470B7D2000F3}" type="sibTrans" cxnId="{A41CE956-E07B-4E83-8299-A98C63E2496C}">
      <dgm:prSet/>
      <dgm:spPr/>
      <dgm:t>
        <a:bodyPr/>
        <a:lstStyle/>
        <a:p>
          <a:endParaRPr lang="de-DE"/>
        </a:p>
      </dgm:t>
    </dgm:pt>
    <dgm:pt modelId="{DBCDE90B-D7F1-42BA-9628-39BFBAE1D4C9}">
      <dgm:prSet phldrT="[Text]" custT="1"/>
      <dgm:spPr/>
      <dgm:t>
        <a:bodyPr/>
        <a:lstStyle/>
        <a:p>
          <a:r>
            <a:rPr lang="de-DE" sz="2400" dirty="0"/>
            <a:t>Schüler 1b </a:t>
          </a:r>
        </a:p>
      </dgm:t>
    </dgm:pt>
    <dgm:pt modelId="{3FBDDE6F-A60A-4684-B57D-6896FE35FC7E}" type="parTrans" cxnId="{18AD2E5C-AC76-491E-9C56-D20DFBF24350}">
      <dgm:prSet/>
      <dgm:spPr/>
      <dgm:t>
        <a:bodyPr/>
        <a:lstStyle/>
        <a:p>
          <a:endParaRPr lang="de-DE"/>
        </a:p>
      </dgm:t>
    </dgm:pt>
    <dgm:pt modelId="{CC25A66A-31D3-4FCE-92DC-A8DDE326319D}" type="sibTrans" cxnId="{18AD2E5C-AC76-491E-9C56-D20DFBF24350}">
      <dgm:prSet/>
      <dgm:spPr/>
      <dgm:t>
        <a:bodyPr/>
        <a:lstStyle/>
        <a:p>
          <a:endParaRPr lang="de-DE"/>
        </a:p>
      </dgm:t>
    </dgm:pt>
    <dgm:pt modelId="{A49BECD6-41C1-4C8E-A906-DFDCDFB35677}">
      <dgm:prSet phldrT="[Text]"/>
      <dgm:spPr/>
      <dgm:t>
        <a:bodyPr/>
        <a:lstStyle/>
        <a:p>
          <a:r>
            <a:rPr lang="de-DE" dirty="0"/>
            <a:t>Schule C</a:t>
          </a:r>
        </a:p>
      </dgm:t>
    </dgm:pt>
    <dgm:pt modelId="{0FA5AAB4-93E0-4D17-84F5-A2C7916B6481}" type="parTrans" cxnId="{9CFD58A5-72CF-4165-BD4A-80F7029C06A9}">
      <dgm:prSet/>
      <dgm:spPr/>
      <dgm:t>
        <a:bodyPr/>
        <a:lstStyle/>
        <a:p>
          <a:endParaRPr lang="de-DE"/>
        </a:p>
      </dgm:t>
    </dgm:pt>
    <dgm:pt modelId="{B8482588-44EB-476F-82F7-FBCAE9CF82C3}" type="sibTrans" cxnId="{9CFD58A5-72CF-4165-BD4A-80F7029C06A9}">
      <dgm:prSet/>
      <dgm:spPr/>
      <dgm:t>
        <a:bodyPr/>
        <a:lstStyle/>
        <a:p>
          <a:endParaRPr lang="de-DE"/>
        </a:p>
      </dgm:t>
    </dgm:pt>
    <dgm:pt modelId="{062D5D15-EDEF-4627-BF53-BF93FB84C9AC}">
      <dgm:prSet phldrT="[Text]"/>
      <dgm:spPr/>
      <dgm:t>
        <a:bodyPr/>
        <a:lstStyle/>
        <a:p>
          <a:r>
            <a:rPr lang="de-DE" dirty="0"/>
            <a:t>Schule D</a:t>
          </a:r>
        </a:p>
      </dgm:t>
    </dgm:pt>
    <dgm:pt modelId="{0F33BE22-7EFB-41A6-AEC1-7A819FFDC8F7}" type="parTrans" cxnId="{B8317AA3-C169-4663-8095-C92C740DD2A3}">
      <dgm:prSet/>
      <dgm:spPr/>
      <dgm:t>
        <a:bodyPr/>
        <a:lstStyle/>
        <a:p>
          <a:endParaRPr lang="de-DE"/>
        </a:p>
      </dgm:t>
    </dgm:pt>
    <dgm:pt modelId="{4EB86AC5-2273-477B-B976-8EBF666B99C9}" type="sibTrans" cxnId="{B8317AA3-C169-4663-8095-C92C740DD2A3}">
      <dgm:prSet/>
      <dgm:spPr/>
      <dgm:t>
        <a:bodyPr/>
        <a:lstStyle/>
        <a:p>
          <a:endParaRPr lang="de-DE"/>
        </a:p>
      </dgm:t>
    </dgm:pt>
    <dgm:pt modelId="{79D4FF38-C5E4-40A2-ACDA-149AAF2CE676}">
      <dgm:prSet custT="1"/>
      <dgm:spPr/>
      <dgm:t>
        <a:bodyPr/>
        <a:lstStyle/>
        <a:p>
          <a:r>
            <a:rPr lang="de-DE" sz="2400" dirty="0"/>
            <a:t>Schüler 1c</a:t>
          </a:r>
        </a:p>
      </dgm:t>
    </dgm:pt>
    <dgm:pt modelId="{BACC73FE-52E0-45FF-A4EE-E7582D460489}" type="parTrans" cxnId="{A387274F-976D-4E32-BB97-CD92086631F1}">
      <dgm:prSet/>
      <dgm:spPr/>
      <dgm:t>
        <a:bodyPr/>
        <a:lstStyle/>
        <a:p>
          <a:endParaRPr lang="de-DE"/>
        </a:p>
      </dgm:t>
    </dgm:pt>
    <dgm:pt modelId="{E86D73D1-9BEA-4427-8850-3EC91257766C}" type="sibTrans" cxnId="{A387274F-976D-4E32-BB97-CD92086631F1}">
      <dgm:prSet/>
      <dgm:spPr/>
      <dgm:t>
        <a:bodyPr/>
        <a:lstStyle/>
        <a:p>
          <a:endParaRPr lang="de-DE"/>
        </a:p>
      </dgm:t>
    </dgm:pt>
    <dgm:pt modelId="{87726D74-219E-472A-B5B1-6444178AFAF6}">
      <dgm:prSet custT="1"/>
      <dgm:spPr/>
      <dgm:t>
        <a:bodyPr/>
        <a:lstStyle/>
        <a:p>
          <a:r>
            <a:rPr lang="de-DE" sz="2400" dirty="0"/>
            <a:t>Schüler 1d</a:t>
          </a:r>
        </a:p>
      </dgm:t>
    </dgm:pt>
    <dgm:pt modelId="{26792F4C-132A-43BB-8CDD-3CB00182C1AD}" type="parTrans" cxnId="{613CF3C3-6C34-46F3-95E6-F077616510BB}">
      <dgm:prSet/>
      <dgm:spPr/>
      <dgm:t>
        <a:bodyPr/>
        <a:lstStyle/>
        <a:p>
          <a:endParaRPr lang="de-DE"/>
        </a:p>
      </dgm:t>
    </dgm:pt>
    <dgm:pt modelId="{393F71E3-D441-43CE-94F3-2E36556F356E}" type="sibTrans" cxnId="{613CF3C3-6C34-46F3-95E6-F077616510BB}">
      <dgm:prSet/>
      <dgm:spPr/>
      <dgm:t>
        <a:bodyPr/>
        <a:lstStyle/>
        <a:p>
          <a:endParaRPr lang="de-DE"/>
        </a:p>
      </dgm:t>
    </dgm:pt>
    <dgm:pt modelId="{9965E2E2-4C5F-4554-9A1E-2C42044C779C}">
      <dgm:prSet custT="1"/>
      <dgm:spPr/>
      <dgm:t>
        <a:bodyPr/>
        <a:lstStyle/>
        <a:p>
          <a:r>
            <a:rPr lang="de-DE" sz="2400" dirty="0"/>
            <a:t>Schüler 2a</a:t>
          </a:r>
        </a:p>
      </dgm:t>
    </dgm:pt>
    <dgm:pt modelId="{CEEF0627-137B-425C-B908-287165A0640B}" type="parTrans" cxnId="{911812CA-D2C9-4FD8-8937-9DEDD53410DA}">
      <dgm:prSet/>
      <dgm:spPr/>
      <dgm:t>
        <a:bodyPr/>
        <a:lstStyle/>
        <a:p>
          <a:endParaRPr lang="de-DE"/>
        </a:p>
      </dgm:t>
    </dgm:pt>
    <dgm:pt modelId="{F49D7FA4-4889-43EC-B2D6-2AFBED1ADE14}" type="sibTrans" cxnId="{911812CA-D2C9-4FD8-8937-9DEDD53410DA}">
      <dgm:prSet/>
      <dgm:spPr/>
      <dgm:t>
        <a:bodyPr/>
        <a:lstStyle/>
        <a:p>
          <a:endParaRPr lang="de-DE"/>
        </a:p>
      </dgm:t>
    </dgm:pt>
    <dgm:pt modelId="{948EBB76-7F16-4A44-8913-2EB4EDF00A7D}">
      <dgm:prSet custT="1"/>
      <dgm:spPr/>
      <dgm:t>
        <a:bodyPr/>
        <a:lstStyle/>
        <a:p>
          <a:r>
            <a:rPr lang="de-DE" sz="2400" dirty="0"/>
            <a:t>Schüler 2b</a:t>
          </a:r>
        </a:p>
      </dgm:t>
    </dgm:pt>
    <dgm:pt modelId="{44C9F81B-CBA1-4BE0-9EFD-694C71C676A0}" type="parTrans" cxnId="{369A3092-746B-4E9E-BF73-A69EEE843544}">
      <dgm:prSet/>
      <dgm:spPr/>
      <dgm:t>
        <a:bodyPr/>
        <a:lstStyle/>
        <a:p>
          <a:endParaRPr lang="de-DE"/>
        </a:p>
      </dgm:t>
    </dgm:pt>
    <dgm:pt modelId="{8CCB5313-F4B7-48C2-A56F-CC3D3C630B88}" type="sibTrans" cxnId="{369A3092-746B-4E9E-BF73-A69EEE843544}">
      <dgm:prSet/>
      <dgm:spPr/>
      <dgm:t>
        <a:bodyPr/>
        <a:lstStyle/>
        <a:p>
          <a:endParaRPr lang="de-DE"/>
        </a:p>
      </dgm:t>
    </dgm:pt>
    <dgm:pt modelId="{047E7043-66D1-4F09-8E43-32B03BE713CD}">
      <dgm:prSet custT="1"/>
      <dgm:spPr/>
      <dgm:t>
        <a:bodyPr/>
        <a:lstStyle/>
        <a:p>
          <a:r>
            <a:rPr lang="de-DE" sz="2400" dirty="0"/>
            <a:t>Schüler 3c</a:t>
          </a:r>
        </a:p>
      </dgm:t>
    </dgm:pt>
    <dgm:pt modelId="{90995E11-E75E-4689-8479-57A897158FC8}" type="parTrans" cxnId="{ABC6A99F-3384-463D-812D-B8348ECE3FD7}">
      <dgm:prSet/>
      <dgm:spPr/>
      <dgm:t>
        <a:bodyPr/>
        <a:lstStyle/>
        <a:p>
          <a:endParaRPr lang="de-DE"/>
        </a:p>
      </dgm:t>
    </dgm:pt>
    <dgm:pt modelId="{B7D8A55F-8867-44CA-B95D-8B8731984E38}" type="sibTrans" cxnId="{ABC6A99F-3384-463D-812D-B8348ECE3FD7}">
      <dgm:prSet/>
      <dgm:spPr/>
      <dgm:t>
        <a:bodyPr/>
        <a:lstStyle/>
        <a:p>
          <a:endParaRPr lang="de-DE"/>
        </a:p>
      </dgm:t>
    </dgm:pt>
    <dgm:pt modelId="{B190F758-DDE3-4A0E-AFC3-76F698499EF8}">
      <dgm:prSet custT="1"/>
      <dgm:spPr/>
      <dgm:t>
        <a:bodyPr/>
        <a:lstStyle/>
        <a:p>
          <a:r>
            <a:rPr lang="de-DE" sz="2400" dirty="0"/>
            <a:t>Schüler 2c</a:t>
          </a:r>
        </a:p>
      </dgm:t>
    </dgm:pt>
    <dgm:pt modelId="{DC9F86C7-7F09-448D-81E7-CF0419E01CB7}" type="parTrans" cxnId="{79465D4A-451F-4A97-80FA-9F15DEEDAEA9}">
      <dgm:prSet/>
      <dgm:spPr/>
      <dgm:t>
        <a:bodyPr/>
        <a:lstStyle/>
        <a:p>
          <a:endParaRPr lang="de-DE"/>
        </a:p>
      </dgm:t>
    </dgm:pt>
    <dgm:pt modelId="{B6D178CB-77D0-4B75-A64A-DB75144EC24A}" type="sibTrans" cxnId="{79465D4A-451F-4A97-80FA-9F15DEEDAEA9}">
      <dgm:prSet/>
      <dgm:spPr/>
      <dgm:t>
        <a:bodyPr/>
        <a:lstStyle/>
        <a:p>
          <a:endParaRPr lang="de-DE"/>
        </a:p>
      </dgm:t>
    </dgm:pt>
    <dgm:pt modelId="{C3892699-D075-4EB1-9163-A77122F1CDB3}">
      <dgm:prSet custT="1"/>
      <dgm:spPr/>
      <dgm:t>
        <a:bodyPr/>
        <a:lstStyle/>
        <a:p>
          <a:r>
            <a:rPr lang="de-DE" sz="2400" dirty="0"/>
            <a:t>Schüler 3d</a:t>
          </a:r>
        </a:p>
      </dgm:t>
    </dgm:pt>
    <dgm:pt modelId="{6B1C7897-A403-4FC6-B737-79D249CDF323}" type="parTrans" cxnId="{F2701A74-3CB8-4E99-B60E-2500FF989B31}">
      <dgm:prSet/>
      <dgm:spPr/>
      <dgm:t>
        <a:bodyPr/>
        <a:lstStyle/>
        <a:p>
          <a:endParaRPr lang="de-DE"/>
        </a:p>
      </dgm:t>
    </dgm:pt>
    <dgm:pt modelId="{DF673F40-E278-49A3-B699-507F8731CA32}" type="sibTrans" cxnId="{F2701A74-3CB8-4E99-B60E-2500FF989B31}">
      <dgm:prSet/>
      <dgm:spPr/>
      <dgm:t>
        <a:bodyPr/>
        <a:lstStyle/>
        <a:p>
          <a:endParaRPr lang="de-DE"/>
        </a:p>
      </dgm:t>
    </dgm:pt>
    <dgm:pt modelId="{54943BED-AFA9-4F3E-B6BB-2A2C6B2276EF}">
      <dgm:prSet custT="1"/>
      <dgm:spPr/>
      <dgm:t>
        <a:bodyPr/>
        <a:lstStyle/>
        <a:p>
          <a:r>
            <a:rPr lang="de-DE" sz="2400" dirty="0"/>
            <a:t>Schüler 2d</a:t>
          </a:r>
        </a:p>
      </dgm:t>
    </dgm:pt>
    <dgm:pt modelId="{A62A4CBE-D83F-4094-AC60-87FA1CACDDDE}" type="parTrans" cxnId="{1B094F74-FDF1-44C5-9A72-B7FE330B70D1}">
      <dgm:prSet/>
      <dgm:spPr/>
      <dgm:t>
        <a:bodyPr/>
        <a:lstStyle/>
        <a:p>
          <a:endParaRPr lang="de-DE"/>
        </a:p>
      </dgm:t>
    </dgm:pt>
    <dgm:pt modelId="{9096706F-365C-4613-B9BD-3D9E29A25F45}" type="sibTrans" cxnId="{1B094F74-FDF1-44C5-9A72-B7FE330B70D1}">
      <dgm:prSet/>
      <dgm:spPr/>
      <dgm:t>
        <a:bodyPr/>
        <a:lstStyle/>
        <a:p>
          <a:endParaRPr lang="de-DE"/>
        </a:p>
      </dgm:t>
    </dgm:pt>
    <dgm:pt modelId="{8F2CEF11-7C8E-43AC-AB1C-B3368494BAE6}">
      <dgm:prSet custT="1"/>
      <dgm:spPr/>
      <dgm:t>
        <a:bodyPr/>
        <a:lstStyle/>
        <a:p>
          <a:r>
            <a:rPr lang="de-DE" sz="2400" dirty="0"/>
            <a:t>Schüler 3b</a:t>
          </a:r>
        </a:p>
      </dgm:t>
    </dgm:pt>
    <dgm:pt modelId="{48E7DF9E-07DD-4F1B-945D-2AF4AD496D9F}" type="parTrans" cxnId="{68A38DAF-53BE-4523-87B9-3E1AF5325F0F}">
      <dgm:prSet/>
      <dgm:spPr/>
      <dgm:t>
        <a:bodyPr/>
        <a:lstStyle/>
        <a:p>
          <a:endParaRPr lang="de-DE"/>
        </a:p>
      </dgm:t>
    </dgm:pt>
    <dgm:pt modelId="{EB2AE2F0-89B5-498E-B0E6-C73068A1D685}" type="sibTrans" cxnId="{68A38DAF-53BE-4523-87B9-3E1AF5325F0F}">
      <dgm:prSet/>
      <dgm:spPr/>
      <dgm:t>
        <a:bodyPr/>
        <a:lstStyle/>
        <a:p>
          <a:endParaRPr lang="de-DE"/>
        </a:p>
      </dgm:t>
    </dgm:pt>
    <dgm:pt modelId="{515E7A67-1F16-4C21-8819-577F7BB51E5C}">
      <dgm:prSet custT="1"/>
      <dgm:spPr/>
      <dgm:t>
        <a:bodyPr/>
        <a:lstStyle/>
        <a:p>
          <a:r>
            <a:rPr lang="de-DE" sz="2400" dirty="0"/>
            <a:t>Schüler 3a</a:t>
          </a:r>
        </a:p>
      </dgm:t>
    </dgm:pt>
    <dgm:pt modelId="{1067CCFC-FF1D-46A1-BABE-61AA6641CD4E}" type="parTrans" cxnId="{E02D196A-74AC-4B09-B044-336D6FA5EE54}">
      <dgm:prSet/>
      <dgm:spPr/>
      <dgm:t>
        <a:bodyPr/>
        <a:lstStyle/>
        <a:p>
          <a:endParaRPr lang="de-DE"/>
        </a:p>
      </dgm:t>
    </dgm:pt>
    <dgm:pt modelId="{4BD092BE-98EB-49B4-979D-B5861E79D1E4}" type="sibTrans" cxnId="{E02D196A-74AC-4B09-B044-336D6FA5EE54}">
      <dgm:prSet/>
      <dgm:spPr/>
      <dgm:t>
        <a:bodyPr/>
        <a:lstStyle/>
        <a:p>
          <a:endParaRPr lang="de-DE"/>
        </a:p>
      </dgm:t>
    </dgm:pt>
    <dgm:pt modelId="{A6F1F5D8-1A1C-4207-88F3-7F06F34C97A0}">
      <dgm:prSet custT="1"/>
      <dgm:spPr/>
      <dgm:t>
        <a:bodyPr/>
        <a:lstStyle/>
        <a:p>
          <a:r>
            <a:rPr lang="de-DE" sz="2400" dirty="0"/>
            <a:t>Schüler …a</a:t>
          </a:r>
        </a:p>
      </dgm:t>
    </dgm:pt>
    <dgm:pt modelId="{910DDDA8-26BB-4651-BD0E-DE209856D140}" type="parTrans" cxnId="{3A0928DB-2A83-4D20-A02F-F8F0810BAEBB}">
      <dgm:prSet/>
      <dgm:spPr/>
      <dgm:t>
        <a:bodyPr/>
        <a:lstStyle/>
        <a:p>
          <a:endParaRPr lang="de-DE"/>
        </a:p>
      </dgm:t>
    </dgm:pt>
    <dgm:pt modelId="{A6459D2A-5580-48EA-A0A7-B034F35C6F94}" type="sibTrans" cxnId="{3A0928DB-2A83-4D20-A02F-F8F0810BAEBB}">
      <dgm:prSet/>
      <dgm:spPr/>
      <dgm:t>
        <a:bodyPr/>
        <a:lstStyle/>
        <a:p>
          <a:endParaRPr lang="de-DE"/>
        </a:p>
      </dgm:t>
    </dgm:pt>
    <dgm:pt modelId="{13F27222-6009-40B8-9840-3A87DC6D0970}">
      <dgm:prSet custT="1"/>
      <dgm:spPr/>
      <dgm:t>
        <a:bodyPr/>
        <a:lstStyle/>
        <a:p>
          <a:r>
            <a:rPr lang="de-DE" sz="2400" dirty="0"/>
            <a:t>Schüler …b</a:t>
          </a:r>
        </a:p>
      </dgm:t>
    </dgm:pt>
    <dgm:pt modelId="{BB269AEE-F196-4A96-B3F2-D01A95480DA7}" type="parTrans" cxnId="{442CA576-6060-4C83-A658-B25C1BF9B6F6}">
      <dgm:prSet/>
      <dgm:spPr/>
      <dgm:t>
        <a:bodyPr/>
        <a:lstStyle/>
        <a:p>
          <a:endParaRPr lang="de-DE"/>
        </a:p>
      </dgm:t>
    </dgm:pt>
    <dgm:pt modelId="{A50034DC-A112-42C6-80B5-78796B069ACF}" type="sibTrans" cxnId="{442CA576-6060-4C83-A658-B25C1BF9B6F6}">
      <dgm:prSet/>
      <dgm:spPr/>
      <dgm:t>
        <a:bodyPr/>
        <a:lstStyle/>
        <a:p>
          <a:endParaRPr lang="de-DE"/>
        </a:p>
      </dgm:t>
    </dgm:pt>
    <dgm:pt modelId="{8A834031-4C09-46F5-B160-D53A76773C66}">
      <dgm:prSet custT="1"/>
      <dgm:spPr/>
      <dgm:t>
        <a:bodyPr/>
        <a:lstStyle/>
        <a:p>
          <a:r>
            <a:rPr lang="de-DE" sz="2400" dirty="0"/>
            <a:t>Schüler …c</a:t>
          </a:r>
        </a:p>
      </dgm:t>
    </dgm:pt>
    <dgm:pt modelId="{2A9473FE-035E-4E07-8DC6-8D9EB5D3EBA8}" type="parTrans" cxnId="{41DB0B15-047C-4FBF-A27C-0EF6902B19A4}">
      <dgm:prSet/>
      <dgm:spPr/>
      <dgm:t>
        <a:bodyPr/>
        <a:lstStyle/>
        <a:p>
          <a:endParaRPr lang="de-DE"/>
        </a:p>
      </dgm:t>
    </dgm:pt>
    <dgm:pt modelId="{90A275DE-83A1-4644-9817-7FDFA18F24AD}" type="sibTrans" cxnId="{41DB0B15-047C-4FBF-A27C-0EF6902B19A4}">
      <dgm:prSet/>
      <dgm:spPr/>
      <dgm:t>
        <a:bodyPr/>
        <a:lstStyle/>
        <a:p>
          <a:endParaRPr lang="de-DE"/>
        </a:p>
      </dgm:t>
    </dgm:pt>
    <dgm:pt modelId="{D8951D4E-CE04-4534-B2E3-A30D65A904A7}">
      <dgm:prSet custT="1"/>
      <dgm:spPr/>
      <dgm:t>
        <a:bodyPr/>
        <a:lstStyle/>
        <a:p>
          <a:r>
            <a:rPr lang="de-DE" sz="2400" dirty="0"/>
            <a:t>Schüler …d</a:t>
          </a:r>
        </a:p>
      </dgm:t>
    </dgm:pt>
    <dgm:pt modelId="{D9FCB251-DA5C-41C5-A126-14524DEA6875}" type="parTrans" cxnId="{65CE6096-F2A8-453C-84A7-67BF1A70F1C6}">
      <dgm:prSet/>
      <dgm:spPr/>
      <dgm:t>
        <a:bodyPr/>
        <a:lstStyle/>
        <a:p>
          <a:endParaRPr lang="de-DE"/>
        </a:p>
      </dgm:t>
    </dgm:pt>
    <dgm:pt modelId="{33C9D61D-DA53-46A0-A9FC-B8D52908D24F}" type="sibTrans" cxnId="{65CE6096-F2A8-453C-84A7-67BF1A70F1C6}">
      <dgm:prSet/>
      <dgm:spPr/>
      <dgm:t>
        <a:bodyPr/>
        <a:lstStyle/>
        <a:p>
          <a:endParaRPr lang="de-DE"/>
        </a:p>
      </dgm:t>
    </dgm:pt>
    <dgm:pt modelId="{DEE8FBEC-32DC-491D-9FE1-42D92F929ACD}" type="pres">
      <dgm:prSet presAssocID="{1323257B-2013-4A4E-BA46-0304B5534C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681C78-DC3C-4562-A486-FA33A9D78D2C}" type="pres">
      <dgm:prSet presAssocID="{0CFB2A5F-3DC4-4372-BEE0-1C1C32A1336F}" presName="root" presStyleCnt="0"/>
      <dgm:spPr/>
    </dgm:pt>
    <dgm:pt modelId="{63FEA67C-8C8A-4D7E-8F15-47301AC632D5}" type="pres">
      <dgm:prSet presAssocID="{0CFB2A5F-3DC4-4372-BEE0-1C1C32A1336F}" presName="rootComposite" presStyleCnt="0"/>
      <dgm:spPr/>
    </dgm:pt>
    <dgm:pt modelId="{CD45CABE-8BF4-49F9-83EC-689183D817E7}" type="pres">
      <dgm:prSet presAssocID="{0CFB2A5F-3DC4-4372-BEE0-1C1C32A1336F}" presName="rootText" presStyleLbl="node1" presStyleIdx="0" presStyleCnt="4" custScaleY="60369"/>
      <dgm:spPr/>
    </dgm:pt>
    <dgm:pt modelId="{9721E20C-FF70-4704-951B-954B55EA0990}" type="pres">
      <dgm:prSet presAssocID="{0CFB2A5F-3DC4-4372-BEE0-1C1C32A1336F}" presName="rootConnector" presStyleLbl="node1" presStyleIdx="0" presStyleCnt="4"/>
      <dgm:spPr/>
    </dgm:pt>
    <dgm:pt modelId="{C1208A21-5972-480D-9EB8-4D2BD41A9591}" type="pres">
      <dgm:prSet presAssocID="{0CFB2A5F-3DC4-4372-BEE0-1C1C32A1336F}" presName="childShape" presStyleCnt="0"/>
      <dgm:spPr/>
    </dgm:pt>
    <dgm:pt modelId="{0C047C5E-AE5E-423D-8C6C-A20393E8C480}" type="pres">
      <dgm:prSet presAssocID="{FF81C332-A394-4D66-8BBC-5DB67DB7333B}" presName="Name13" presStyleLbl="parChTrans1D2" presStyleIdx="0" presStyleCnt="16"/>
      <dgm:spPr/>
    </dgm:pt>
    <dgm:pt modelId="{2BCE9FD2-6494-452B-82B3-9C03F04C2243}" type="pres">
      <dgm:prSet presAssocID="{2B9C6D80-B0C9-4ED2-A35D-ABCD7C51B1AD}" presName="childText" presStyleLbl="bgAcc1" presStyleIdx="0" presStyleCnt="16" custScaleY="24059">
        <dgm:presLayoutVars>
          <dgm:bulletEnabled val="1"/>
        </dgm:presLayoutVars>
      </dgm:prSet>
      <dgm:spPr/>
    </dgm:pt>
    <dgm:pt modelId="{525EB533-AA5B-4A73-9A48-D52B058B895C}" type="pres">
      <dgm:prSet presAssocID="{CEEF0627-137B-425C-B908-287165A0640B}" presName="Name13" presStyleLbl="parChTrans1D2" presStyleIdx="1" presStyleCnt="16"/>
      <dgm:spPr/>
    </dgm:pt>
    <dgm:pt modelId="{B2DEB3CF-F3B7-4E7E-AD9A-1178B3D444F3}" type="pres">
      <dgm:prSet presAssocID="{9965E2E2-4C5F-4554-9A1E-2C42044C779C}" presName="childText" presStyleLbl="bgAcc1" presStyleIdx="1" presStyleCnt="16" custScaleY="24059">
        <dgm:presLayoutVars>
          <dgm:bulletEnabled val="1"/>
        </dgm:presLayoutVars>
      </dgm:prSet>
      <dgm:spPr/>
    </dgm:pt>
    <dgm:pt modelId="{C7713858-C5C5-4848-86EC-45FBE6258E8B}" type="pres">
      <dgm:prSet presAssocID="{1067CCFC-FF1D-46A1-BABE-61AA6641CD4E}" presName="Name13" presStyleLbl="parChTrans1D2" presStyleIdx="2" presStyleCnt="16"/>
      <dgm:spPr/>
    </dgm:pt>
    <dgm:pt modelId="{0A6472DB-0C77-4FB2-AA37-D96753FAB725}" type="pres">
      <dgm:prSet presAssocID="{515E7A67-1F16-4C21-8819-577F7BB51E5C}" presName="childText" presStyleLbl="bgAcc1" presStyleIdx="2" presStyleCnt="16" custScaleY="24059">
        <dgm:presLayoutVars>
          <dgm:bulletEnabled val="1"/>
        </dgm:presLayoutVars>
      </dgm:prSet>
      <dgm:spPr/>
    </dgm:pt>
    <dgm:pt modelId="{8614D012-576D-4AFF-9D43-301DA5F09C46}" type="pres">
      <dgm:prSet presAssocID="{910DDDA8-26BB-4651-BD0E-DE209856D140}" presName="Name13" presStyleLbl="parChTrans1D2" presStyleIdx="3" presStyleCnt="16"/>
      <dgm:spPr/>
    </dgm:pt>
    <dgm:pt modelId="{9F893744-4951-4903-8BA2-4CD96AEFFEDA}" type="pres">
      <dgm:prSet presAssocID="{A6F1F5D8-1A1C-4207-88F3-7F06F34C97A0}" presName="childText" presStyleLbl="bgAcc1" presStyleIdx="3" presStyleCnt="16" custScaleY="24059">
        <dgm:presLayoutVars>
          <dgm:bulletEnabled val="1"/>
        </dgm:presLayoutVars>
      </dgm:prSet>
      <dgm:spPr/>
    </dgm:pt>
    <dgm:pt modelId="{28B68103-79BF-49D9-876A-4B21099A499E}" type="pres">
      <dgm:prSet presAssocID="{8E9A1F0E-5A8F-4C87-AE2B-3BCED119FCAE}" presName="root" presStyleCnt="0"/>
      <dgm:spPr/>
    </dgm:pt>
    <dgm:pt modelId="{00193A4E-C2E5-4A32-8878-6571FCEB82F3}" type="pres">
      <dgm:prSet presAssocID="{8E9A1F0E-5A8F-4C87-AE2B-3BCED119FCAE}" presName="rootComposite" presStyleCnt="0"/>
      <dgm:spPr/>
    </dgm:pt>
    <dgm:pt modelId="{B173FF69-28E4-4035-908F-3545EB584205}" type="pres">
      <dgm:prSet presAssocID="{8E9A1F0E-5A8F-4C87-AE2B-3BCED119FCAE}" presName="rootText" presStyleLbl="node1" presStyleIdx="1" presStyleCnt="4" custScaleY="63729"/>
      <dgm:spPr/>
    </dgm:pt>
    <dgm:pt modelId="{3A46FBDC-B7C4-4527-8A62-2969FE76C1B6}" type="pres">
      <dgm:prSet presAssocID="{8E9A1F0E-5A8F-4C87-AE2B-3BCED119FCAE}" presName="rootConnector" presStyleLbl="node1" presStyleIdx="1" presStyleCnt="4"/>
      <dgm:spPr/>
    </dgm:pt>
    <dgm:pt modelId="{ED2077AE-1BF2-4516-B789-2F411C2FF109}" type="pres">
      <dgm:prSet presAssocID="{8E9A1F0E-5A8F-4C87-AE2B-3BCED119FCAE}" presName="childShape" presStyleCnt="0"/>
      <dgm:spPr/>
    </dgm:pt>
    <dgm:pt modelId="{B13E67D8-F309-4824-AF45-0B072DCA4F4A}" type="pres">
      <dgm:prSet presAssocID="{3FBDDE6F-A60A-4684-B57D-6896FE35FC7E}" presName="Name13" presStyleLbl="parChTrans1D2" presStyleIdx="4" presStyleCnt="16"/>
      <dgm:spPr/>
    </dgm:pt>
    <dgm:pt modelId="{AADBAA9C-EFCE-418E-AEE0-F2AC4CC5B5FA}" type="pres">
      <dgm:prSet presAssocID="{DBCDE90B-D7F1-42BA-9628-39BFBAE1D4C9}" presName="childText" presStyleLbl="bgAcc1" presStyleIdx="4" presStyleCnt="16" custScaleY="24059">
        <dgm:presLayoutVars>
          <dgm:bulletEnabled val="1"/>
        </dgm:presLayoutVars>
      </dgm:prSet>
      <dgm:spPr/>
    </dgm:pt>
    <dgm:pt modelId="{60474A9A-D6E2-41CB-A29A-094A3EEF09EE}" type="pres">
      <dgm:prSet presAssocID="{44C9F81B-CBA1-4BE0-9EFD-694C71C676A0}" presName="Name13" presStyleLbl="parChTrans1D2" presStyleIdx="5" presStyleCnt="16"/>
      <dgm:spPr/>
    </dgm:pt>
    <dgm:pt modelId="{DDD07C5E-7035-41EF-B556-CA5295E74E32}" type="pres">
      <dgm:prSet presAssocID="{948EBB76-7F16-4A44-8913-2EB4EDF00A7D}" presName="childText" presStyleLbl="bgAcc1" presStyleIdx="5" presStyleCnt="16" custScaleY="24630">
        <dgm:presLayoutVars>
          <dgm:bulletEnabled val="1"/>
        </dgm:presLayoutVars>
      </dgm:prSet>
      <dgm:spPr/>
    </dgm:pt>
    <dgm:pt modelId="{DB44DEEF-6D7E-4173-9B9F-94C749D9D2FA}" type="pres">
      <dgm:prSet presAssocID="{48E7DF9E-07DD-4F1B-945D-2AF4AD496D9F}" presName="Name13" presStyleLbl="parChTrans1D2" presStyleIdx="6" presStyleCnt="16"/>
      <dgm:spPr/>
    </dgm:pt>
    <dgm:pt modelId="{107A603F-3649-41E1-81CB-C303B66075D5}" type="pres">
      <dgm:prSet presAssocID="{8F2CEF11-7C8E-43AC-AB1C-B3368494BAE6}" presName="childText" presStyleLbl="bgAcc1" presStyleIdx="6" presStyleCnt="16" custScaleY="24630">
        <dgm:presLayoutVars>
          <dgm:bulletEnabled val="1"/>
        </dgm:presLayoutVars>
      </dgm:prSet>
      <dgm:spPr/>
    </dgm:pt>
    <dgm:pt modelId="{B8730971-8D07-4F9D-BBF6-3FDCA5DDD39B}" type="pres">
      <dgm:prSet presAssocID="{BB269AEE-F196-4A96-B3F2-D01A95480DA7}" presName="Name13" presStyleLbl="parChTrans1D2" presStyleIdx="7" presStyleCnt="16"/>
      <dgm:spPr/>
    </dgm:pt>
    <dgm:pt modelId="{2F97FD73-3B74-422E-AF89-AF9FA72A592C}" type="pres">
      <dgm:prSet presAssocID="{13F27222-6009-40B8-9840-3A87DC6D0970}" presName="childText" presStyleLbl="bgAcc1" presStyleIdx="7" presStyleCnt="16" custScaleY="24630">
        <dgm:presLayoutVars>
          <dgm:bulletEnabled val="1"/>
        </dgm:presLayoutVars>
      </dgm:prSet>
      <dgm:spPr/>
    </dgm:pt>
    <dgm:pt modelId="{FF306C40-E917-4604-9E41-EB935D0B826F}" type="pres">
      <dgm:prSet presAssocID="{A49BECD6-41C1-4C8E-A906-DFDCDFB35677}" presName="root" presStyleCnt="0"/>
      <dgm:spPr/>
    </dgm:pt>
    <dgm:pt modelId="{6C6232DB-2E60-44AF-8CF4-42DF63DB24CE}" type="pres">
      <dgm:prSet presAssocID="{A49BECD6-41C1-4C8E-A906-DFDCDFB35677}" presName="rootComposite" presStyleCnt="0"/>
      <dgm:spPr/>
    </dgm:pt>
    <dgm:pt modelId="{9CB6126A-1735-4288-98EF-B29485428772}" type="pres">
      <dgm:prSet presAssocID="{A49BECD6-41C1-4C8E-A906-DFDCDFB35677}" presName="rootText" presStyleLbl="node1" presStyleIdx="2" presStyleCnt="4" custScaleY="60369"/>
      <dgm:spPr/>
    </dgm:pt>
    <dgm:pt modelId="{126ED9C0-476A-490E-9731-E777757D44B2}" type="pres">
      <dgm:prSet presAssocID="{A49BECD6-41C1-4C8E-A906-DFDCDFB35677}" presName="rootConnector" presStyleLbl="node1" presStyleIdx="2" presStyleCnt="4"/>
      <dgm:spPr/>
    </dgm:pt>
    <dgm:pt modelId="{A5CC4065-F6AF-48A8-85A6-50342A76B701}" type="pres">
      <dgm:prSet presAssocID="{A49BECD6-41C1-4C8E-A906-DFDCDFB35677}" presName="childShape" presStyleCnt="0"/>
      <dgm:spPr/>
    </dgm:pt>
    <dgm:pt modelId="{3D048E7F-1FCC-4C7A-891E-3B7A4ABC3FB6}" type="pres">
      <dgm:prSet presAssocID="{BACC73FE-52E0-45FF-A4EE-E7582D460489}" presName="Name13" presStyleLbl="parChTrans1D2" presStyleIdx="8" presStyleCnt="16"/>
      <dgm:spPr/>
    </dgm:pt>
    <dgm:pt modelId="{C115FE29-3574-4199-A266-D5A7851E91D4}" type="pres">
      <dgm:prSet presAssocID="{79D4FF38-C5E4-40A2-ACDA-149AAF2CE676}" presName="childText" presStyleLbl="bgAcc1" presStyleIdx="8" presStyleCnt="16" custScaleY="24630">
        <dgm:presLayoutVars>
          <dgm:bulletEnabled val="1"/>
        </dgm:presLayoutVars>
      </dgm:prSet>
      <dgm:spPr/>
    </dgm:pt>
    <dgm:pt modelId="{04D21292-EC61-44D7-A794-D4000FFE9840}" type="pres">
      <dgm:prSet presAssocID="{DC9F86C7-7F09-448D-81E7-CF0419E01CB7}" presName="Name13" presStyleLbl="parChTrans1D2" presStyleIdx="9" presStyleCnt="16"/>
      <dgm:spPr/>
    </dgm:pt>
    <dgm:pt modelId="{3B2BB99E-F81C-4086-8E1B-06DF66BE813D}" type="pres">
      <dgm:prSet presAssocID="{B190F758-DDE3-4A0E-AFC3-76F698499EF8}" presName="childText" presStyleLbl="bgAcc1" presStyleIdx="9" presStyleCnt="16" custScaleY="24228">
        <dgm:presLayoutVars>
          <dgm:bulletEnabled val="1"/>
        </dgm:presLayoutVars>
      </dgm:prSet>
      <dgm:spPr/>
    </dgm:pt>
    <dgm:pt modelId="{AB06AD19-7B85-45F3-81D9-FC79E084AFFD}" type="pres">
      <dgm:prSet presAssocID="{90995E11-E75E-4689-8479-57A897158FC8}" presName="Name13" presStyleLbl="parChTrans1D2" presStyleIdx="10" presStyleCnt="16"/>
      <dgm:spPr/>
    </dgm:pt>
    <dgm:pt modelId="{4814B4BC-D637-4D5E-9195-0486EFC68FA2}" type="pres">
      <dgm:prSet presAssocID="{047E7043-66D1-4F09-8E43-32B03BE713CD}" presName="childText" presStyleLbl="bgAcc1" presStyleIdx="10" presStyleCnt="16" custScaleY="24059">
        <dgm:presLayoutVars>
          <dgm:bulletEnabled val="1"/>
        </dgm:presLayoutVars>
      </dgm:prSet>
      <dgm:spPr/>
    </dgm:pt>
    <dgm:pt modelId="{F444F30C-8580-41D9-9F38-58CB41A696B3}" type="pres">
      <dgm:prSet presAssocID="{2A9473FE-035E-4E07-8DC6-8D9EB5D3EBA8}" presName="Name13" presStyleLbl="parChTrans1D2" presStyleIdx="11" presStyleCnt="16"/>
      <dgm:spPr/>
    </dgm:pt>
    <dgm:pt modelId="{B695A05E-CE43-45B0-8FD1-613E86B36D98}" type="pres">
      <dgm:prSet presAssocID="{8A834031-4C09-46F5-B160-D53A76773C66}" presName="childText" presStyleLbl="bgAcc1" presStyleIdx="11" presStyleCnt="16" custScaleY="24059">
        <dgm:presLayoutVars>
          <dgm:bulletEnabled val="1"/>
        </dgm:presLayoutVars>
      </dgm:prSet>
      <dgm:spPr/>
    </dgm:pt>
    <dgm:pt modelId="{E3CB1B1C-ED07-4329-8038-012F9816303A}" type="pres">
      <dgm:prSet presAssocID="{062D5D15-EDEF-4627-BF53-BF93FB84C9AC}" presName="root" presStyleCnt="0"/>
      <dgm:spPr/>
    </dgm:pt>
    <dgm:pt modelId="{C528A0FF-2F1D-4885-AA2E-CCC8FD1A7D09}" type="pres">
      <dgm:prSet presAssocID="{062D5D15-EDEF-4627-BF53-BF93FB84C9AC}" presName="rootComposite" presStyleCnt="0"/>
      <dgm:spPr/>
    </dgm:pt>
    <dgm:pt modelId="{626DA91F-1B8D-469A-9A98-8C5B32915BFD}" type="pres">
      <dgm:prSet presAssocID="{062D5D15-EDEF-4627-BF53-BF93FB84C9AC}" presName="rootText" presStyleLbl="node1" presStyleIdx="3" presStyleCnt="4" custScaleY="60369"/>
      <dgm:spPr/>
    </dgm:pt>
    <dgm:pt modelId="{37FB9C1C-23A2-46B4-8909-8DDF8FAAB3B3}" type="pres">
      <dgm:prSet presAssocID="{062D5D15-EDEF-4627-BF53-BF93FB84C9AC}" presName="rootConnector" presStyleLbl="node1" presStyleIdx="3" presStyleCnt="4"/>
      <dgm:spPr/>
    </dgm:pt>
    <dgm:pt modelId="{63498B80-B297-46A1-8932-238D10641BA9}" type="pres">
      <dgm:prSet presAssocID="{062D5D15-EDEF-4627-BF53-BF93FB84C9AC}" presName="childShape" presStyleCnt="0"/>
      <dgm:spPr/>
    </dgm:pt>
    <dgm:pt modelId="{F606B873-450F-4305-90BC-4A36BCFA9D4D}" type="pres">
      <dgm:prSet presAssocID="{26792F4C-132A-43BB-8CDD-3CB00182C1AD}" presName="Name13" presStyleLbl="parChTrans1D2" presStyleIdx="12" presStyleCnt="16"/>
      <dgm:spPr/>
    </dgm:pt>
    <dgm:pt modelId="{8CA8970A-5FED-4CF8-9BD3-23F272F2EFA8}" type="pres">
      <dgm:prSet presAssocID="{87726D74-219E-472A-B5B1-6444178AFAF6}" presName="childText" presStyleLbl="bgAcc1" presStyleIdx="12" presStyleCnt="16" custScaleY="24059">
        <dgm:presLayoutVars>
          <dgm:bulletEnabled val="1"/>
        </dgm:presLayoutVars>
      </dgm:prSet>
      <dgm:spPr/>
    </dgm:pt>
    <dgm:pt modelId="{9C3B0B7E-8A5D-401C-9BB8-F41A5124548D}" type="pres">
      <dgm:prSet presAssocID="{A62A4CBE-D83F-4094-AC60-87FA1CACDDDE}" presName="Name13" presStyleLbl="parChTrans1D2" presStyleIdx="13" presStyleCnt="16"/>
      <dgm:spPr/>
    </dgm:pt>
    <dgm:pt modelId="{442931B4-E5E9-4622-905F-6675C3DF61FB}" type="pres">
      <dgm:prSet presAssocID="{54943BED-AFA9-4F3E-B6BB-2A2C6B2276EF}" presName="childText" presStyleLbl="bgAcc1" presStyleIdx="13" presStyleCnt="16" custScaleY="24059">
        <dgm:presLayoutVars>
          <dgm:bulletEnabled val="1"/>
        </dgm:presLayoutVars>
      </dgm:prSet>
      <dgm:spPr/>
    </dgm:pt>
    <dgm:pt modelId="{0DA6DF0C-BDFC-48C7-91C6-D76879E9006C}" type="pres">
      <dgm:prSet presAssocID="{6B1C7897-A403-4FC6-B737-79D249CDF323}" presName="Name13" presStyleLbl="parChTrans1D2" presStyleIdx="14" presStyleCnt="16"/>
      <dgm:spPr/>
    </dgm:pt>
    <dgm:pt modelId="{F13A394A-9622-4C1A-8697-DA85DC349F8F}" type="pres">
      <dgm:prSet presAssocID="{C3892699-D075-4EB1-9163-A77122F1CDB3}" presName="childText" presStyleLbl="bgAcc1" presStyleIdx="14" presStyleCnt="16" custScaleY="24059">
        <dgm:presLayoutVars>
          <dgm:bulletEnabled val="1"/>
        </dgm:presLayoutVars>
      </dgm:prSet>
      <dgm:spPr/>
    </dgm:pt>
    <dgm:pt modelId="{09534273-64BD-4DAD-9606-ABD96E50717E}" type="pres">
      <dgm:prSet presAssocID="{D9FCB251-DA5C-41C5-A126-14524DEA6875}" presName="Name13" presStyleLbl="parChTrans1D2" presStyleIdx="15" presStyleCnt="16"/>
      <dgm:spPr/>
    </dgm:pt>
    <dgm:pt modelId="{E4692BA8-3E4C-49F6-94FA-66CF2E714600}" type="pres">
      <dgm:prSet presAssocID="{D8951D4E-CE04-4534-B2E3-A30D65A904A7}" presName="childText" presStyleLbl="bgAcc1" presStyleIdx="15" presStyleCnt="16" custScaleY="24059">
        <dgm:presLayoutVars>
          <dgm:bulletEnabled val="1"/>
        </dgm:presLayoutVars>
      </dgm:prSet>
      <dgm:spPr/>
    </dgm:pt>
  </dgm:ptLst>
  <dgm:cxnLst>
    <dgm:cxn modelId="{1BF33E04-3884-4350-B4B5-5EBD53E8757E}" type="presOf" srcId="{44C9F81B-CBA1-4BE0-9EFD-694C71C676A0}" destId="{60474A9A-D6E2-41CB-A29A-094A3EEF09EE}" srcOrd="0" destOrd="0" presId="urn:microsoft.com/office/officeart/2005/8/layout/hierarchy3"/>
    <dgm:cxn modelId="{58D86006-27FB-4F5B-B459-38F0C6B16853}" type="presOf" srcId="{8A834031-4C09-46F5-B160-D53A76773C66}" destId="{B695A05E-CE43-45B0-8FD1-613E86B36D98}" srcOrd="0" destOrd="0" presId="urn:microsoft.com/office/officeart/2005/8/layout/hierarchy3"/>
    <dgm:cxn modelId="{3C953F07-55FF-4D9D-ABA0-3F3ACF37B0B9}" type="presOf" srcId="{8E9A1F0E-5A8F-4C87-AE2B-3BCED119FCAE}" destId="{3A46FBDC-B7C4-4527-8A62-2969FE76C1B6}" srcOrd="1" destOrd="0" presId="urn:microsoft.com/office/officeart/2005/8/layout/hierarchy3"/>
    <dgm:cxn modelId="{D91E3909-4297-4C47-A519-2876604A3B23}" srcId="{0CFB2A5F-3DC4-4372-BEE0-1C1C32A1336F}" destId="{2B9C6D80-B0C9-4ED2-A35D-ABCD7C51B1AD}" srcOrd="0" destOrd="0" parTransId="{FF81C332-A394-4D66-8BBC-5DB67DB7333B}" sibTransId="{F5DE7DC2-89B7-49E2-9CF2-3AE18793AA21}"/>
    <dgm:cxn modelId="{E115BC09-41C7-4585-A743-B227DB44D8C6}" type="presOf" srcId="{948EBB76-7F16-4A44-8913-2EB4EDF00A7D}" destId="{DDD07C5E-7035-41EF-B556-CA5295E74E32}" srcOrd="0" destOrd="0" presId="urn:microsoft.com/office/officeart/2005/8/layout/hierarchy3"/>
    <dgm:cxn modelId="{41DB0B15-047C-4FBF-A27C-0EF6902B19A4}" srcId="{A49BECD6-41C1-4C8E-A906-DFDCDFB35677}" destId="{8A834031-4C09-46F5-B160-D53A76773C66}" srcOrd="3" destOrd="0" parTransId="{2A9473FE-035E-4E07-8DC6-8D9EB5D3EBA8}" sibTransId="{90A275DE-83A1-4644-9817-7FDFA18F24AD}"/>
    <dgm:cxn modelId="{F8289515-47C6-4497-9595-4E814E0794BD}" type="presOf" srcId="{54943BED-AFA9-4F3E-B6BB-2A2C6B2276EF}" destId="{442931B4-E5E9-4622-905F-6675C3DF61FB}" srcOrd="0" destOrd="0" presId="urn:microsoft.com/office/officeart/2005/8/layout/hierarchy3"/>
    <dgm:cxn modelId="{6CDDA119-B46D-4543-9082-A64B3CD15C45}" type="presOf" srcId="{0CFB2A5F-3DC4-4372-BEE0-1C1C32A1336F}" destId="{CD45CABE-8BF4-49F9-83EC-689183D817E7}" srcOrd="0" destOrd="0" presId="urn:microsoft.com/office/officeart/2005/8/layout/hierarchy3"/>
    <dgm:cxn modelId="{7FDCD21C-707E-4B3A-93C5-355A7EB4E3B8}" type="presOf" srcId="{BACC73FE-52E0-45FF-A4EE-E7582D460489}" destId="{3D048E7F-1FCC-4C7A-891E-3B7A4ABC3FB6}" srcOrd="0" destOrd="0" presId="urn:microsoft.com/office/officeart/2005/8/layout/hierarchy3"/>
    <dgm:cxn modelId="{5E424F1E-3168-44F3-B630-6BBDD5328FCB}" type="presOf" srcId="{26792F4C-132A-43BB-8CDD-3CB00182C1AD}" destId="{F606B873-450F-4305-90BC-4A36BCFA9D4D}" srcOrd="0" destOrd="0" presId="urn:microsoft.com/office/officeart/2005/8/layout/hierarchy3"/>
    <dgm:cxn modelId="{166A2624-B81D-4910-ADF1-AA2A933366B8}" type="presOf" srcId="{6B1C7897-A403-4FC6-B737-79D249CDF323}" destId="{0DA6DF0C-BDFC-48C7-91C6-D76879E9006C}" srcOrd="0" destOrd="0" presId="urn:microsoft.com/office/officeart/2005/8/layout/hierarchy3"/>
    <dgm:cxn modelId="{9A24A333-D1B1-4C4D-BE08-95643F3DEE7C}" type="presOf" srcId="{3FBDDE6F-A60A-4684-B57D-6896FE35FC7E}" destId="{B13E67D8-F309-4824-AF45-0B072DCA4F4A}" srcOrd="0" destOrd="0" presId="urn:microsoft.com/office/officeart/2005/8/layout/hierarchy3"/>
    <dgm:cxn modelId="{1272CA36-6773-4165-9311-37290F5BBB8E}" type="presOf" srcId="{8F2CEF11-7C8E-43AC-AB1C-B3368494BAE6}" destId="{107A603F-3649-41E1-81CB-C303B66075D5}" srcOrd="0" destOrd="0" presId="urn:microsoft.com/office/officeart/2005/8/layout/hierarchy3"/>
    <dgm:cxn modelId="{3D9E5D38-3591-4A21-BD54-D12CA756CA84}" type="presOf" srcId="{90995E11-E75E-4689-8479-57A897158FC8}" destId="{AB06AD19-7B85-45F3-81D9-FC79E084AFFD}" srcOrd="0" destOrd="0" presId="urn:microsoft.com/office/officeart/2005/8/layout/hierarchy3"/>
    <dgm:cxn modelId="{8553C039-1877-4E56-9C5A-A5C4C9BD81B0}" type="presOf" srcId="{062D5D15-EDEF-4627-BF53-BF93FB84C9AC}" destId="{626DA91F-1B8D-469A-9A98-8C5B32915BFD}" srcOrd="0" destOrd="0" presId="urn:microsoft.com/office/officeart/2005/8/layout/hierarchy3"/>
    <dgm:cxn modelId="{E7C04E3D-E30C-4BB6-8F38-BC73A3B38C54}" type="presOf" srcId="{D8951D4E-CE04-4534-B2E3-A30D65A904A7}" destId="{E4692BA8-3E4C-49F6-94FA-66CF2E714600}" srcOrd="0" destOrd="0" presId="urn:microsoft.com/office/officeart/2005/8/layout/hierarchy3"/>
    <dgm:cxn modelId="{18AD2E5C-AC76-491E-9C56-D20DFBF24350}" srcId="{8E9A1F0E-5A8F-4C87-AE2B-3BCED119FCAE}" destId="{DBCDE90B-D7F1-42BA-9628-39BFBAE1D4C9}" srcOrd="0" destOrd="0" parTransId="{3FBDDE6F-A60A-4684-B57D-6896FE35FC7E}" sibTransId="{CC25A66A-31D3-4FCE-92DC-A8DDE326319D}"/>
    <dgm:cxn modelId="{73F9275E-9016-497C-ADD3-0124D56E6BC5}" type="presOf" srcId="{79D4FF38-C5E4-40A2-ACDA-149AAF2CE676}" destId="{C115FE29-3574-4199-A266-D5A7851E91D4}" srcOrd="0" destOrd="0" presId="urn:microsoft.com/office/officeart/2005/8/layout/hierarchy3"/>
    <dgm:cxn modelId="{75983E63-52B8-4810-96CD-10DB44D68332}" type="presOf" srcId="{A49BECD6-41C1-4C8E-A906-DFDCDFB35677}" destId="{126ED9C0-476A-490E-9731-E777757D44B2}" srcOrd="1" destOrd="0" presId="urn:microsoft.com/office/officeart/2005/8/layout/hierarchy3"/>
    <dgm:cxn modelId="{78B84446-DE41-4D99-8921-057484FA4BF2}" type="presOf" srcId="{515E7A67-1F16-4C21-8819-577F7BB51E5C}" destId="{0A6472DB-0C77-4FB2-AA37-D96753FAB725}" srcOrd="0" destOrd="0" presId="urn:microsoft.com/office/officeart/2005/8/layout/hierarchy3"/>
    <dgm:cxn modelId="{B8FF146A-99A9-4002-B99E-F8BE60B0CA2C}" type="presOf" srcId="{9965E2E2-4C5F-4554-9A1E-2C42044C779C}" destId="{B2DEB3CF-F3B7-4E7E-AD9A-1178B3D444F3}" srcOrd="0" destOrd="0" presId="urn:microsoft.com/office/officeart/2005/8/layout/hierarchy3"/>
    <dgm:cxn modelId="{E02D196A-74AC-4B09-B044-336D6FA5EE54}" srcId="{0CFB2A5F-3DC4-4372-BEE0-1C1C32A1336F}" destId="{515E7A67-1F16-4C21-8819-577F7BB51E5C}" srcOrd="2" destOrd="0" parTransId="{1067CCFC-FF1D-46A1-BABE-61AA6641CD4E}" sibTransId="{4BD092BE-98EB-49B4-979D-B5861E79D1E4}"/>
    <dgm:cxn modelId="{79465D4A-451F-4A97-80FA-9F15DEEDAEA9}" srcId="{A49BECD6-41C1-4C8E-A906-DFDCDFB35677}" destId="{B190F758-DDE3-4A0E-AFC3-76F698499EF8}" srcOrd="1" destOrd="0" parTransId="{DC9F86C7-7F09-448D-81E7-CF0419E01CB7}" sibTransId="{B6D178CB-77D0-4B75-A64A-DB75144EC24A}"/>
    <dgm:cxn modelId="{EF35D44C-4269-4E29-AEC7-FB95F2B90AA2}" type="presOf" srcId="{A62A4CBE-D83F-4094-AC60-87FA1CACDDDE}" destId="{9C3B0B7E-8A5D-401C-9BB8-F41A5124548D}" srcOrd="0" destOrd="0" presId="urn:microsoft.com/office/officeart/2005/8/layout/hierarchy3"/>
    <dgm:cxn modelId="{BDB9E24C-FF08-4AB4-AE82-4933D5A03180}" type="presOf" srcId="{BB269AEE-F196-4A96-B3F2-D01A95480DA7}" destId="{B8730971-8D07-4F9D-BBF6-3FDCA5DDD39B}" srcOrd="0" destOrd="0" presId="urn:microsoft.com/office/officeart/2005/8/layout/hierarchy3"/>
    <dgm:cxn modelId="{57C8526D-6110-4014-9B14-F76912F4D2F4}" type="presOf" srcId="{FF81C332-A394-4D66-8BBC-5DB67DB7333B}" destId="{0C047C5E-AE5E-423D-8C6C-A20393E8C480}" srcOrd="0" destOrd="0" presId="urn:microsoft.com/office/officeart/2005/8/layout/hierarchy3"/>
    <dgm:cxn modelId="{6E48884D-3033-4DB8-9329-896B6EE1260A}" type="presOf" srcId="{C3892699-D075-4EB1-9163-A77122F1CDB3}" destId="{F13A394A-9622-4C1A-8697-DA85DC349F8F}" srcOrd="0" destOrd="0" presId="urn:microsoft.com/office/officeart/2005/8/layout/hierarchy3"/>
    <dgm:cxn modelId="{1047F16E-9771-4108-8511-8C9D26AC08C1}" type="presOf" srcId="{1067CCFC-FF1D-46A1-BABE-61AA6641CD4E}" destId="{C7713858-C5C5-4848-86EC-45FBE6258E8B}" srcOrd="0" destOrd="0" presId="urn:microsoft.com/office/officeart/2005/8/layout/hierarchy3"/>
    <dgm:cxn modelId="{A387274F-976D-4E32-BB97-CD92086631F1}" srcId="{A49BECD6-41C1-4C8E-A906-DFDCDFB35677}" destId="{79D4FF38-C5E4-40A2-ACDA-149AAF2CE676}" srcOrd="0" destOrd="0" parTransId="{BACC73FE-52E0-45FF-A4EE-E7582D460489}" sibTransId="{E86D73D1-9BEA-4427-8850-3EC91257766C}"/>
    <dgm:cxn modelId="{F879E14F-8337-49AD-AA00-C101CE8C4C35}" type="presOf" srcId="{2A9473FE-035E-4E07-8DC6-8D9EB5D3EBA8}" destId="{F444F30C-8580-41D9-9F38-58CB41A696B3}" srcOrd="0" destOrd="0" presId="urn:microsoft.com/office/officeart/2005/8/layout/hierarchy3"/>
    <dgm:cxn modelId="{E432AC51-CC2F-4E82-8E87-223D359CA8D9}" type="presOf" srcId="{13F27222-6009-40B8-9840-3A87DC6D0970}" destId="{2F97FD73-3B74-422E-AF89-AF9FA72A592C}" srcOrd="0" destOrd="0" presId="urn:microsoft.com/office/officeart/2005/8/layout/hierarchy3"/>
    <dgm:cxn modelId="{00CEED71-BD1B-44A3-8EAC-AABCDEEDBDDA}" type="presOf" srcId="{B190F758-DDE3-4A0E-AFC3-76F698499EF8}" destId="{3B2BB99E-F81C-4086-8E1B-06DF66BE813D}" srcOrd="0" destOrd="0" presId="urn:microsoft.com/office/officeart/2005/8/layout/hierarchy3"/>
    <dgm:cxn modelId="{F2701A74-3CB8-4E99-B60E-2500FF989B31}" srcId="{062D5D15-EDEF-4627-BF53-BF93FB84C9AC}" destId="{C3892699-D075-4EB1-9163-A77122F1CDB3}" srcOrd="2" destOrd="0" parTransId="{6B1C7897-A403-4FC6-B737-79D249CDF323}" sibTransId="{DF673F40-E278-49A3-B699-507F8731CA32}"/>
    <dgm:cxn modelId="{1B094F74-FDF1-44C5-9A72-B7FE330B70D1}" srcId="{062D5D15-EDEF-4627-BF53-BF93FB84C9AC}" destId="{54943BED-AFA9-4F3E-B6BB-2A2C6B2276EF}" srcOrd="1" destOrd="0" parTransId="{A62A4CBE-D83F-4094-AC60-87FA1CACDDDE}" sibTransId="{9096706F-365C-4613-B9BD-3D9E29A25F45}"/>
    <dgm:cxn modelId="{442CA576-6060-4C83-A658-B25C1BF9B6F6}" srcId="{8E9A1F0E-5A8F-4C87-AE2B-3BCED119FCAE}" destId="{13F27222-6009-40B8-9840-3A87DC6D0970}" srcOrd="3" destOrd="0" parTransId="{BB269AEE-F196-4A96-B3F2-D01A95480DA7}" sibTransId="{A50034DC-A112-42C6-80B5-78796B069ACF}"/>
    <dgm:cxn modelId="{A41CE956-E07B-4E83-8299-A98C63E2496C}" srcId="{1323257B-2013-4A4E-BA46-0304B5534CDD}" destId="{8E9A1F0E-5A8F-4C87-AE2B-3BCED119FCAE}" srcOrd="1" destOrd="0" parTransId="{3B3CB489-4053-42A2-9C37-47F4E8ED42A0}" sibTransId="{36F8E9DC-7604-412B-B8BA-470B7D2000F3}"/>
    <dgm:cxn modelId="{EEF7AB80-FF34-4515-BDFA-DA314CE418FE}" type="presOf" srcId="{047E7043-66D1-4F09-8E43-32B03BE713CD}" destId="{4814B4BC-D637-4D5E-9195-0486EFC68FA2}" srcOrd="0" destOrd="0" presId="urn:microsoft.com/office/officeart/2005/8/layout/hierarchy3"/>
    <dgm:cxn modelId="{0FA47D81-52B2-4C50-82E7-0DD60653D159}" srcId="{1323257B-2013-4A4E-BA46-0304B5534CDD}" destId="{0CFB2A5F-3DC4-4372-BEE0-1C1C32A1336F}" srcOrd="0" destOrd="0" parTransId="{F715575C-8E2A-4233-96EB-EF7B19E80674}" sibTransId="{32CA97F3-A949-4607-9436-E32535B07751}"/>
    <dgm:cxn modelId="{8D68A68E-E27D-4E1F-B8AB-DDE51BF6162F}" type="presOf" srcId="{910DDDA8-26BB-4651-BD0E-DE209856D140}" destId="{8614D012-576D-4AFF-9D43-301DA5F09C46}" srcOrd="0" destOrd="0" presId="urn:microsoft.com/office/officeart/2005/8/layout/hierarchy3"/>
    <dgm:cxn modelId="{435F718F-5FA3-4D31-83EC-3F7443C0435D}" type="presOf" srcId="{062D5D15-EDEF-4627-BF53-BF93FB84C9AC}" destId="{37FB9C1C-23A2-46B4-8909-8DDF8FAAB3B3}" srcOrd="1" destOrd="0" presId="urn:microsoft.com/office/officeart/2005/8/layout/hierarchy3"/>
    <dgm:cxn modelId="{369A3092-746B-4E9E-BF73-A69EEE843544}" srcId="{8E9A1F0E-5A8F-4C87-AE2B-3BCED119FCAE}" destId="{948EBB76-7F16-4A44-8913-2EB4EDF00A7D}" srcOrd="1" destOrd="0" parTransId="{44C9F81B-CBA1-4BE0-9EFD-694C71C676A0}" sibTransId="{8CCB5313-F4B7-48C2-A56F-CC3D3C630B88}"/>
    <dgm:cxn modelId="{65CE6096-F2A8-453C-84A7-67BF1A70F1C6}" srcId="{062D5D15-EDEF-4627-BF53-BF93FB84C9AC}" destId="{D8951D4E-CE04-4534-B2E3-A30D65A904A7}" srcOrd="3" destOrd="0" parTransId="{D9FCB251-DA5C-41C5-A126-14524DEA6875}" sibTransId="{33C9D61D-DA53-46A0-A9FC-B8D52908D24F}"/>
    <dgm:cxn modelId="{ABC6A99F-3384-463D-812D-B8348ECE3FD7}" srcId="{A49BECD6-41C1-4C8E-A906-DFDCDFB35677}" destId="{047E7043-66D1-4F09-8E43-32B03BE713CD}" srcOrd="2" destOrd="0" parTransId="{90995E11-E75E-4689-8479-57A897158FC8}" sibTransId="{B7D8A55F-8867-44CA-B95D-8B8731984E38}"/>
    <dgm:cxn modelId="{B8317AA3-C169-4663-8095-C92C740DD2A3}" srcId="{1323257B-2013-4A4E-BA46-0304B5534CDD}" destId="{062D5D15-EDEF-4627-BF53-BF93FB84C9AC}" srcOrd="3" destOrd="0" parTransId="{0F33BE22-7EFB-41A6-AEC1-7A819FFDC8F7}" sibTransId="{4EB86AC5-2273-477B-B976-8EBF666B99C9}"/>
    <dgm:cxn modelId="{9CFD58A5-72CF-4165-BD4A-80F7029C06A9}" srcId="{1323257B-2013-4A4E-BA46-0304B5534CDD}" destId="{A49BECD6-41C1-4C8E-A906-DFDCDFB35677}" srcOrd="2" destOrd="0" parTransId="{0FA5AAB4-93E0-4D17-84F5-A2C7916B6481}" sibTransId="{B8482588-44EB-476F-82F7-FBCAE9CF82C3}"/>
    <dgm:cxn modelId="{3C23D0A5-704D-4833-8805-D8A9CB2F9FD1}" type="presOf" srcId="{DBCDE90B-D7F1-42BA-9628-39BFBAE1D4C9}" destId="{AADBAA9C-EFCE-418E-AEE0-F2AC4CC5B5FA}" srcOrd="0" destOrd="0" presId="urn:microsoft.com/office/officeart/2005/8/layout/hierarchy3"/>
    <dgm:cxn modelId="{B52C83A8-0BCF-4D92-A8BE-7CA6699264AA}" type="presOf" srcId="{CEEF0627-137B-425C-B908-287165A0640B}" destId="{525EB533-AA5B-4A73-9A48-D52B058B895C}" srcOrd="0" destOrd="0" presId="urn:microsoft.com/office/officeart/2005/8/layout/hierarchy3"/>
    <dgm:cxn modelId="{68A38DAF-53BE-4523-87B9-3E1AF5325F0F}" srcId="{8E9A1F0E-5A8F-4C87-AE2B-3BCED119FCAE}" destId="{8F2CEF11-7C8E-43AC-AB1C-B3368494BAE6}" srcOrd="2" destOrd="0" parTransId="{48E7DF9E-07DD-4F1B-945D-2AF4AD496D9F}" sibTransId="{EB2AE2F0-89B5-498E-B0E6-C73068A1D685}"/>
    <dgm:cxn modelId="{C0D41BB4-906A-4E68-9F7F-D1127DBB06EC}" type="presOf" srcId="{DC9F86C7-7F09-448D-81E7-CF0419E01CB7}" destId="{04D21292-EC61-44D7-A794-D4000FFE9840}" srcOrd="0" destOrd="0" presId="urn:microsoft.com/office/officeart/2005/8/layout/hierarchy3"/>
    <dgm:cxn modelId="{3F8B46B4-12D7-4E2C-B27F-06D6DB7EE57D}" type="presOf" srcId="{A6F1F5D8-1A1C-4207-88F3-7F06F34C97A0}" destId="{9F893744-4951-4903-8BA2-4CD96AEFFEDA}" srcOrd="0" destOrd="0" presId="urn:microsoft.com/office/officeart/2005/8/layout/hierarchy3"/>
    <dgm:cxn modelId="{DB4F59B6-A827-486F-8A11-B94D7F4CA7A3}" type="presOf" srcId="{A49BECD6-41C1-4C8E-A906-DFDCDFB35677}" destId="{9CB6126A-1735-4288-98EF-B29485428772}" srcOrd="0" destOrd="0" presId="urn:microsoft.com/office/officeart/2005/8/layout/hierarchy3"/>
    <dgm:cxn modelId="{CC5EB1BB-5131-44FF-95A2-7AED1C58EA90}" type="presOf" srcId="{0CFB2A5F-3DC4-4372-BEE0-1C1C32A1336F}" destId="{9721E20C-FF70-4704-951B-954B55EA0990}" srcOrd="1" destOrd="0" presId="urn:microsoft.com/office/officeart/2005/8/layout/hierarchy3"/>
    <dgm:cxn modelId="{8487CBBF-9240-4A07-BD1B-1487C55A8D3F}" type="presOf" srcId="{D9FCB251-DA5C-41C5-A126-14524DEA6875}" destId="{09534273-64BD-4DAD-9606-ABD96E50717E}" srcOrd="0" destOrd="0" presId="urn:microsoft.com/office/officeart/2005/8/layout/hierarchy3"/>
    <dgm:cxn modelId="{613CF3C3-6C34-46F3-95E6-F077616510BB}" srcId="{062D5D15-EDEF-4627-BF53-BF93FB84C9AC}" destId="{87726D74-219E-472A-B5B1-6444178AFAF6}" srcOrd="0" destOrd="0" parTransId="{26792F4C-132A-43BB-8CDD-3CB00182C1AD}" sibTransId="{393F71E3-D441-43CE-94F3-2E36556F356E}"/>
    <dgm:cxn modelId="{A14D85C4-25BD-42B1-9549-B92D48355E89}" type="presOf" srcId="{87726D74-219E-472A-B5B1-6444178AFAF6}" destId="{8CA8970A-5FED-4CF8-9BD3-23F272F2EFA8}" srcOrd="0" destOrd="0" presId="urn:microsoft.com/office/officeart/2005/8/layout/hierarchy3"/>
    <dgm:cxn modelId="{911812CA-D2C9-4FD8-8937-9DEDD53410DA}" srcId="{0CFB2A5F-3DC4-4372-BEE0-1C1C32A1336F}" destId="{9965E2E2-4C5F-4554-9A1E-2C42044C779C}" srcOrd="1" destOrd="0" parTransId="{CEEF0627-137B-425C-B908-287165A0640B}" sibTransId="{F49D7FA4-4889-43EC-B2D6-2AFBED1ADE14}"/>
    <dgm:cxn modelId="{C42D82CE-5F60-4447-A2B9-EA3EC4CE3BD8}" type="presOf" srcId="{8E9A1F0E-5A8F-4C87-AE2B-3BCED119FCAE}" destId="{B173FF69-28E4-4035-908F-3545EB584205}" srcOrd="0" destOrd="0" presId="urn:microsoft.com/office/officeart/2005/8/layout/hierarchy3"/>
    <dgm:cxn modelId="{3A0928DB-2A83-4D20-A02F-F8F0810BAEBB}" srcId="{0CFB2A5F-3DC4-4372-BEE0-1C1C32A1336F}" destId="{A6F1F5D8-1A1C-4207-88F3-7F06F34C97A0}" srcOrd="3" destOrd="0" parTransId="{910DDDA8-26BB-4651-BD0E-DE209856D140}" sibTransId="{A6459D2A-5580-48EA-A0A7-B034F35C6F94}"/>
    <dgm:cxn modelId="{A929E3E0-EEBF-4D6C-9441-16E6A56D1E4A}" type="presOf" srcId="{48E7DF9E-07DD-4F1B-945D-2AF4AD496D9F}" destId="{DB44DEEF-6D7E-4173-9B9F-94C749D9D2FA}" srcOrd="0" destOrd="0" presId="urn:microsoft.com/office/officeart/2005/8/layout/hierarchy3"/>
    <dgm:cxn modelId="{B10697E4-A473-4B8D-AF78-7A18D832CA3D}" type="presOf" srcId="{2B9C6D80-B0C9-4ED2-A35D-ABCD7C51B1AD}" destId="{2BCE9FD2-6494-452B-82B3-9C03F04C2243}" srcOrd="0" destOrd="0" presId="urn:microsoft.com/office/officeart/2005/8/layout/hierarchy3"/>
    <dgm:cxn modelId="{FC797CE6-3553-4E2E-8977-9A7D07B5BC55}" type="presOf" srcId="{1323257B-2013-4A4E-BA46-0304B5534CDD}" destId="{DEE8FBEC-32DC-491D-9FE1-42D92F929ACD}" srcOrd="0" destOrd="0" presId="urn:microsoft.com/office/officeart/2005/8/layout/hierarchy3"/>
    <dgm:cxn modelId="{62FC51AC-B1E6-41B6-B2B7-EDF8EF60E624}" type="presParOf" srcId="{DEE8FBEC-32DC-491D-9FE1-42D92F929ACD}" destId="{D4681C78-DC3C-4562-A486-FA33A9D78D2C}" srcOrd="0" destOrd="0" presId="urn:microsoft.com/office/officeart/2005/8/layout/hierarchy3"/>
    <dgm:cxn modelId="{32E64757-1660-48FB-BF54-694FF03A11EC}" type="presParOf" srcId="{D4681C78-DC3C-4562-A486-FA33A9D78D2C}" destId="{63FEA67C-8C8A-4D7E-8F15-47301AC632D5}" srcOrd="0" destOrd="0" presId="urn:microsoft.com/office/officeart/2005/8/layout/hierarchy3"/>
    <dgm:cxn modelId="{801682EE-E8D5-4117-A9C5-7312906FDD1F}" type="presParOf" srcId="{63FEA67C-8C8A-4D7E-8F15-47301AC632D5}" destId="{CD45CABE-8BF4-49F9-83EC-689183D817E7}" srcOrd="0" destOrd="0" presId="urn:microsoft.com/office/officeart/2005/8/layout/hierarchy3"/>
    <dgm:cxn modelId="{8E1DEB42-19A2-4388-A849-80BB2CBCAE72}" type="presParOf" srcId="{63FEA67C-8C8A-4D7E-8F15-47301AC632D5}" destId="{9721E20C-FF70-4704-951B-954B55EA0990}" srcOrd="1" destOrd="0" presId="urn:microsoft.com/office/officeart/2005/8/layout/hierarchy3"/>
    <dgm:cxn modelId="{1B8A52EC-DC20-4FB4-BC87-97DFB00BF89B}" type="presParOf" srcId="{D4681C78-DC3C-4562-A486-FA33A9D78D2C}" destId="{C1208A21-5972-480D-9EB8-4D2BD41A9591}" srcOrd="1" destOrd="0" presId="urn:microsoft.com/office/officeart/2005/8/layout/hierarchy3"/>
    <dgm:cxn modelId="{97D31C6A-5CCA-42FE-A619-516C3CD2E3FA}" type="presParOf" srcId="{C1208A21-5972-480D-9EB8-4D2BD41A9591}" destId="{0C047C5E-AE5E-423D-8C6C-A20393E8C480}" srcOrd="0" destOrd="0" presId="urn:microsoft.com/office/officeart/2005/8/layout/hierarchy3"/>
    <dgm:cxn modelId="{A99EBBBC-B54D-4BC4-9CFE-007990E0FB31}" type="presParOf" srcId="{C1208A21-5972-480D-9EB8-4D2BD41A9591}" destId="{2BCE9FD2-6494-452B-82B3-9C03F04C2243}" srcOrd="1" destOrd="0" presId="urn:microsoft.com/office/officeart/2005/8/layout/hierarchy3"/>
    <dgm:cxn modelId="{119100E7-F4EB-4DC5-8D1A-EFD5AD490C4F}" type="presParOf" srcId="{C1208A21-5972-480D-9EB8-4D2BD41A9591}" destId="{525EB533-AA5B-4A73-9A48-D52B058B895C}" srcOrd="2" destOrd="0" presId="urn:microsoft.com/office/officeart/2005/8/layout/hierarchy3"/>
    <dgm:cxn modelId="{83D90060-E9A8-45A3-8C2E-E8701FE6093A}" type="presParOf" srcId="{C1208A21-5972-480D-9EB8-4D2BD41A9591}" destId="{B2DEB3CF-F3B7-4E7E-AD9A-1178B3D444F3}" srcOrd="3" destOrd="0" presId="urn:microsoft.com/office/officeart/2005/8/layout/hierarchy3"/>
    <dgm:cxn modelId="{F94F0094-CA35-4E01-BE4C-773CB881EB40}" type="presParOf" srcId="{C1208A21-5972-480D-9EB8-4D2BD41A9591}" destId="{C7713858-C5C5-4848-86EC-45FBE6258E8B}" srcOrd="4" destOrd="0" presId="urn:microsoft.com/office/officeart/2005/8/layout/hierarchy3"/>
    <dgm:cxn modelId="{4B28104B-86CF-4534-90F1-B4FB250ADEA3}" type="presParOf" srcId="{C1208A21-5972-480D-9EB8-4D2BD41A9591}" destId="{0A6472DB-0C77-4FB2-AA37-D96753FAB725}" srcOrd="5" destOrd="0" presId="urn:microsoft.com/office/officeart/2005/8/layout/hierarchy3"/>
    <dgm:cxn modelId="{033CE664-3005-4DDD-A1BB-9C8508CB7836}" type="presParOf" srcId="{C1208A21-5972-480D-9EB8-4D2BD41A9591}" destId="{8614D012-576D-4AFF-9D43-301DA5F09C46}" srcOrd="6" destOrd="0" presId="urn:microsoft.com/office/officeart/2005/8/layout/hierarchy3"/>
    <dgm:cxn modelId="{02E27F54-7319-42EF-AA88-FA3AEF7AF342}" type="presParOf" srcId="{C1208A21-5972-480D-9EB8-4D2BD41A9591}" destId="{9F893744-4951-4903-8BA2-4CD96AEFFEDA}" srcOrd="7" destOrd="0" presId="urn:microsoft.com/office/officeart/2005/8/layout/hierarchy3"/>
    <dgm:cxn modelId="{A2E5385A-ADD5-4A0E-946C-462619753A64}" type="presParOf" srcId="{DEE8FBEC-32DC-491D-9FE1-42D92F929ACD}" destId="{28B68103-79BF-49D9-876A-4B21099A499E}" srcOrd="1" destOrd="0" presId="urn:microsoft.com/office/officeart/2005/8/layout/hierarchy3"/>
    <dgm:cxn modelId="{A0DA8CD6-D61A-471A-99BD-78EBF6FBF98B}" type="presParOf" srcId="{28B68103-79BF-49D9-876A-4B21099A499E}" destId="{00193A4E-C2E5-4A32-8878-6571FCEB82F3}" srcOrd="0" destOrd="0" presId="urn:microsoft.com/office/officeart/2005/8/layout/hierarchy3"/>
    <dgm:cxn modelId="{C1015F02-5101-4C02-8275-C2644E3A422D}" type="presParOf" srcId="{00193A4E-C2E5-4A32-8878-6571FCEB82F3}" destId="{B173FF69-28E4-4035-908F-3545EB584205}" srcOrd="0" destOrd="0" presId="urn:microsoft.com/office/officeart/2005/8/layout/hierarchy3"/>
    <dgm:cxn modelId="{F4BFFCC5-19F5-4625-BDED-87D9C1307906}" type="presParOf" srcId="{00193A4E-C2E5-4A32-8878-6571FCEB82F3}" destId="{3A46FBDC-B7C4-4527-8A62-2969FE76C1B6}" srcOrd="1" destOrd="0" presId="urn:microsoft.com/office/officeart/2005/8/layout/hierarchy3"/>
    <dgm:cxn modelId="{238D5EE4-1155-45FC-B512-7A476CB72F59}" type="presParOf" srcId="{28B68103-79BF-49D9-876A-4B21099A499E}" destId="{ED2077AE-1BF2-4516-B789-2F411C2FF109}" srcOrd="1" destOrd="0" presId="urn:microsoft.com/office/officeart/2005/8/layout/hierarchy3"/>
    <dgm:cxn modelId="{7600B013-B8F2-4635-9926-329174D7D5F5}" type="presParOf" srcId="{ED2077AE-1BF2-4516-B789-2F411C2FF109}" destId="{B13E67D8-F309-4824-AF45-0B072DCA4F4A}" srcOrd="0" destOrd="0" presId="urn:microsoft.com/office/officeart/2005/8/layout/hierarchy3"/>
    <dgm:cxn modelId="{ED8BD10E-5EC3-48F1-9385-B589BFD8AA7C}" type="presParOf" srcId="{ED2077AE-1BF2-4516-B789-2F411C2FF109}" destId="{AADBAA9C-EFCE-418E-AEE0-F2AC4CC5B5FA}" srcOrd="1" destOrd="0" presId="urn:microsoft.com/office/officeart/2005/8/layout/hierarchy3"/>
    <dgm:cxn modelId="{3257D054-89C9-45B2-A674-AF91EC1EBF6C}" type="presParOf" srcId="{ED2077AE-1BF2-4516-B789-2F411C2FF109}" destId="{60474A9A-D6E2-41CB-A29A-094A3EEF09EE}" srcOrd="2" destOrd="0" presId="urn:microsoft.com/office/officeart/2005/8/layout/hierarchy3"/>
    <dgm:cxn modelId="{BB235C23-E5BB-490D-8FDC-63E9890F89CF}" type="presParOf" srcId="{ED2077AE-1BF2-4516-B789-2F411C2FF109}" destId="{DDD07C5E-7035-41EF-B556-CA5295E74E32}" srcOrd="3" destOrd="0" presId="urn:microsoft.com/office/officeart/2005/8/layout/hierarchy3"/>
    <dgm:cxn modelId="{03E945DD-FF54-4B2A-A032-4DDB0A4B1746}" type="presParOf" srcId="{ED2077AE-1BF2-4516-B789-2F411C2FF109}" destId="{DB44DEEF-6D7E-4173-9B9F-94C749D9D2FA}" srcOrd="4" destOrd="0" presId="urn:microsoft.com/office/officeart/2005/8/layout/hierarchy3"/>
    <dgm:cxn modelId="{49716553-20FF-4CB3-A0AD-D26DC145DDAB}" type="presParOf" srcId="{ED2077AE-1BF2-4516-B789-2F411C2FF109}" destId="{107A603F-3649-41E1-81CB-C303B66075D5}" srcOrd="5" destOrd="0" presId="urn:microsoft.com/office/officeart/2005/8/layout/hierarchy3"/>
    <dgm:cxn modelId="{0434F5A5-25E9-4612-AD89-64B2EFD99DE2}" type="presParOf" srcId="{ED2077AE-1BF2-4516-B789-2F411C2FF109}" destId="{B8730971-8D07-4F9D-BBF6-3FDCA5DDD39B}" srcOrd="6" destOrd="0" presId="urn:microsoft.com/office/officeart/2005/8/layout/hierarchy3"/>
    <dgm:cxn modelId="{C76EFC74-8262-4B00-96D1-8CE0263DF0FA}" type="presParOf" srcId="{ED2077AE-1BF2-4516-B789-2F411C2FF109}" destId="{2F97FD73-3B74-422E-AF89-AF9FA72A592C}" srcOrd="7" destOrd="0" presId="urn:microsoft.com/office/officeart/2005/8/layout/hierarchy3"/>
    <dgm:cxn modelId="{740524A5-8760-440B-82B9-3238FB51988C}" type="presParOf" srcId="{DEE8FBEC-32DC-491D-9FE1-42D92F929ACD}" destId="{FF306C40-E917-4604-9E41-EB935D0B826F}" srcOrd="2" destOrd="0" presId="urn:microsoft.com/office/officeart/2005/8/layout/hierarchy3"/>
    <dgm:cxn modelId="{D20B18AD-03BA-4364-B908-9634C06E44B4}" type="presParOf" srcId="{FF306C40-E917-4604-9E41-EB935D0B826F}" destId="{6C6232DB-2E60-44AF-8CF4-42DF63DB24CE}" srcOrd="0" destOrd="0" presId="urn:microsoft.com/office/officeart/2005/8/layout/hierarchy3"/>
    <dgm:cxn modelId="{DE4B0CA0-E65A-4333-A792-EE50B18AE055}" type="presParOf" srcId="{6C6232DB-2E60-44AF-8CF4-42DF63DB24CE}" destId="{9CB6126A-1735-4288-98EF-B29485428772}" srcOrd="0" destOrd="0" presId="urn:microsoft.com/office/officeart/2005/8/layout/hierarchy3"/>
    <dgm:cxn modelId="{FE6669B9-A0CD-4F7A-9CC5-70923464692D}" type="presParOf" srcId="{6C6232DB-2E60-44AF-8CF4-42DF63DB24CE}" destId="{126ED9C0-476A-490E-9731-E777757D44B2}" srcOrd="1" destOrd="0" presId="urn:microsoft.com/office/officeart/2005/8/layout/hierarchy3"/>
    <dgm:cxn modelId="{9EF608C9-8A52-43FA-BA57-476B6426F58B}" type="presParOf" srcId="{FF306C40-E917-4604-9E41-EB935D0B826F}" destId="{A5CC4065-F6AF-48A8-85A6-50342A76B701}" srcOrd="1" destOrd="0" presId="urn:microsoft.com/office/officeart/2005/8/layout/hierarchy3"/>
    <dgm:cxn modelId="{3C6423B1-E432-4C4A-A090-E86961FE9BD8}" type="presParOf" srcId="{A5CC4065-F6AF-48A8-85A6-50342A76B701}" destId="{3D048E7F-1FCC-4C7A-891E-3B7A4ABC3FB6}" srcOrd="0" destOrd="0" presId="urn:microsoft.com/office/officeart/2005/8/layout/hierarchy3"/>
    <dgm:cxn modelId="{1FEA5E9F-9637-4596-8188-0BD0E44127A1}" type="presParOf" srcId="{A5CC4065-F6AF-48A8-85A6-50342A76B701}" destId="{C115FE29-3574-4199-A266-D5A7851E91D4}" srcOrd="1" destOrd="0" presId="urn:microsoft.com/office/officeart/2005/8/layout/hierarchy3"/>
    <dgm:cxn modelId="{ECAF0B45-8A9D-48C2-BC41-BF52EFA8B021}" type="presParOf" srcId="{A5CC4065-F6AF-48A8-85A6-50342A76B701}" destId="{04D21292-EC61-44D7-A794-D4000FFE9840}" srcOrd="2" destOrd="0" presId="urn:microsoft.com/office/officeart/2005/8/layout/hierarchy3"/>
    <dgm:cxn modelId="{6E476929-6BFF-4B20-ADD8-8B0B53FE588A}" type="presParOf" srcId="{A5CC4065-F6AF-48A8-85A6-50342A76B701}" destId="{3B2BB99E-F81C-4086-8E1B-06DF66BE813D}" srcOrd="3" destOrd="0" presId="urn:microsoft.com/office/officeart/2005/8/layout/hierarchy3"/>
    <dgm:cxn modelId="{91DDB2A6-39A7-40BC-B5EA-48BAD6DD2A27}" type="presParOf" srcId="{A5CC4065-F6AF-48A8-85A6-50342A76B701}" destId="{AB06AD19-7B85-45F3-81D9-FC79E084AFFD}" srcOrd="4" destOrd="0" presId="urn:microsoft.com/office/officeart/2005/8/layout/hierarchy3"/>
    <dgm:cxn modelId="{02FED8C0-78FF-40A9-9227-3A58433DFBBC}" type="presParOf" srcId="{A5CC4065-F6AF-48A8-85A6-50342A76B701}" destId="{4814B4BC-D637-4D5E-9195-0486EFC68FA2}" srcOrd="5" destOrd="0" presId="urn:microsoft.com/office/officeart/2005/8/layout/hierarchy3"/>
    <dgm:cxn modelId="{561C1818-1E3B-4A77-9FC4-FDDCF68464A6}" type="presParOf" srcId="{A5CC4065-F6AF-48A8-85A6-50342A76B701}" destId="{F444F30C-8580-41D9-9F38-58CB41A696B3}" srcOrd="6" destOrd="0" presId="urn:microsoft.com/office/officeart/2005/8/layout/hierarchy3"/>
    <dgm:cxn modelId="{4ABF74F6-DFE9-4D4F-BFC6-746AC411F29B}" type="presParOf" srcId="{A5CC4065-F6AF-48A8-85A6-50342A76B701}" destId="{B695A05E-CE43-45B0-8FD1-613E86B36D98}" srcOrd="7" destOrd="0" presId="urn:microsoft.com/office/officeart/2005/8/layout/hierarchy3"/>
    <dgm:cxn modelId="{D133D45B-ACB1-4712-B389-9BD0B1D5B70F}" type="presParOf" srcId="{DEE8FBEC-32DC-491D-9FE1-42D92F929ACD}" destId="{E3CB1B1C-ED07-4329-8038-012F9816303A}" srcOrd="3" destOrd="0" presId="urn:microsoft.com/office/officeart/2005/8/layout/hierarchy3"/>
    <dgm:cxn modelId="{44CE6607-5852-43E3-82C1-898CB18345F4}" type="presParOf" srcId="{E3CB1B1C-ED07-4329-8038-012F9816303A}" destId="{C528A0FF-2F1D-4885-AA2E-CCC8FD1A7D09}" srcOrd="0" destOrd="0" presId="urn:microsoft.com/office/officeart/2005/8/layout/hierarchy3"/>
    <dgm:cxn modelId="{9A64E4BB-3BB0-460E-8C7B-45D3880B70AE}" type="presParOf" srcId="{C528A0FF-2F1D-4885-AA2E-CCC8FD1A7D09}" destId="{626DA91F-1B8D-469A-9A98-8C5B32915BFD}" srcOrd="0" destOrd="0" presId="urn:microsoft.com/office/officeart/2005/8/layout/hierarchy3"/>
    <dgm:cxn modelId="{78201CB8-33F3-419A-B0AD-268998D42629}" type="presParOf" srcId="{C528A0FF-2F1D-4885-AA2E-CCC8FD1A7D09}" destId="{37FB9C1C-23A2-46B4-8909-8DDF8FAAB3B3}" srcOrd="1" destOrd="0" presId="urn:microsoft.com/office/officeart/2005/8/layout/hierarchy3"/>
    <dgm:cxn modelId="{9BD6BFA7-733F-4A22-AEDF-763182E3AA3A}" type="presParOf" srcId="{E3CB1B1C-ED07-4329-8038-012F9816303A}" destId="{63498B80-B297-46A1-8932-238D10641BA9}" srcOrd="1" destOrd="0" presId="urn:microsoft.com/office/officeart/2005/8/layout/hierarchy3"/>
    <dgm:cxn modelId="{38D57639-DA18-406A-84CF-36BC2CE2E75F}" type="presParOf" srcId="{63498B80-B297-46A1-8932-238D10641BA9}" destId="{F606B873-450F-4305-90BC-4A36BCFA9D4D}" srcOrd="0" destOrd="0" presId="urn:microsoft.com/office/officeart/2005/8/layout/hierarchy3"/>
    <dgm:cxn modelId="{7E13CD3B-D663-4CBD-8BBD-A68902D72F44}" type="presParOf" srcId="{63498B80-B297-46A1-8932-238D10641BA9}" destId="{8CA8970A-5FED-4CF8-9BD3-23F272F2EFA8}" srcOrd="1" destOrd="0" presId="urn:microsoft.com/office/officeart/2005/8/layout/hierarchy3"/>
    <dgm:cxn modelId="{CAE29319-9321-4269-81F3-683592134D26}" type="presParOf" srcId="{63498B80-B297-46A1-8932-238D10641BA9}" destId="{9C3B0B7E-8A5D-401C-9BB8-F41A5124548D}" srcOrd="2" destOrd="0" presId="urn:microsoft.com/office/officeart/2005/8/layout/hierarchy3"/>
    <dgm:cxn modelId="{F9CFB8FD-B581-4151-84B7-256F770F7034}" type="presParOf" srcId="{63498B80-B297-46A1-8932-238D10641BA9}" destId="{442931B4-E5E9-4622-905F-6675C3DF61FB}" srcOrd="3" destOrd="0" presId="urn:microsoft.com/office/officeart/2005/8/layout/hierarchy3"/>
    <dgm:cxn modelId="{16404122-AA73-425B-8B0E-8BD9C940369D}" type="presParOf" srcId="{63498B80-B297-46A1-8932-238D10641BA9}" destId="{0DA6DF0C-BDFC-48C7-91C6-D76879E9006C}" srcOrd="4" destOrd="0" presId="urn:microsoft.com/office/officeart/2005/8/layout/hierarchy3"/>
    <dgm:cxn modelId="{B47E40B2-EBDF-42EE-99A0-4423AD8568DD}" type="presParOf" srcId="{63498B80-B297-46A1-8932-238D10641BA9}" destId="{F13A394A-9622-4C1A-8697-DA85DC349F8F}" srcOrd="5" destOrd="0" presId="urn:microsoft.com/office/officeart/2005/8/layout/hierarchy3"/>
    <dgm:cxn modelId="{865772F3-4F75-425B-98AF-A9867B0A72B8}" type="presParOf" srcId="{63498B80-B297-46A1-8932-238D10641BA9}" destId="{09534273-64BD-4DAD-9606-ABD96E50717E}" srcOrd="6" destOrd="0" presId="urn:microsoft.com/office/officeart/2005/8/layout/hierarchy3"/>
    <dgm:cxn modelId="{82455577-CCCD-4903-B2F5-934ECFB44621}" type="presParOf" srcId="{63498B80-B297-46A1-8932-238D10641BA9}" destId="{E4692BA8-3E4C-49F6-94FA-66CF2E71460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3257B-2013-4A4E-BA46-0304B5534CD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CFB2A5F-3DC4-4372-BEE0-1C1C32A1336F}">
      <dgm:prSet phldrT="[Text]"/>
      <dgm:spPr/>
      <dgm:t>
        <a:bodyPr/>
        <a:lstStyle/>
        <a:p>
          <a:r>
            <a:rPr lang="de-DE" dirty="0"/>
            <a:t>Person A</a:t>
          </a:r>
        </a:p>
      </dgm:t>
    </dgm:pt>
    <dgm:pt modelId="{F715575C-8E2A-4233-96EB-EF7B19E80674}" type="parTrans" cxnId="{0FA47D81-52B2-4C50-82E7-0DD60653D159}">
      <dgm:prSet/>
      <dgm:spPr/>
      <dgm:t>
        <a:bodyPr/>
        <a:lstStyle/>
        <a:p>
          <a:endParaRPr lang="de-DE"/>
        </a:p>
      </dgm:t>
    </dgm:pt>
    <dgm:pt modelId="{32CA97F3-A949-4607-9436-E32535B07751}" type="sibTrans" cxnId="{0FA47D81-52B2-4C50-82E7-0DD60653D159}">
      <dgm:prSet/>
      <dgm:spPr/>
      <dgm:t>
        <a:bodyPr/>
        <a:lstStyle/>
        <a:p>
          <a:endParaRPr lang="de-DE"/>
        </a:p>
      </dgm:t>
    </dgm:pt>
    <dgm:pt modelId="{2B9C6D80-B0C9-4ED2-A35D-ABCD7C51B1AD}">
      <dgm:prSet phldrT="[Text]" custT="1"/>
      <dgm:spPr/>
      <dgm:t>
        <a:bodyPr/>
        <a:lstStyle/>
        <a:p>
          <a:r>
            <a:rPr lang="de-DE" sz="2400" dirty="0"/>
            <a:t>Zeitpunkt 1a</a:t>
          </a:r>
        </a:p>
      </dgm:t>
    </dgm:pt>
    <dgm:pt modelId="{FF81C332-A394-4D66-8BBC-5DB67DB7333B}" type="parTrans" cxnId="{D91E3909-4297-4C47-A519-2876604A3B23}">
      <dgm:prSet/>
      <dgm:spPr/>
      <dgm:t>
        <a:bodyPr/>
        <a:lstStyle/>
        <a:p>
          <a:endParaRPr lang="de-DE"/>
        </a:p>
      </dgm:t>
    </dgm:pt>
    <dgm:pt modelId="{F5DE7DC2-89B7-49E2-9CF2-3AE18793AA21}" type="sibTrans" cxnId="{D91E3909-4297-4C47-A519-2876604A3B23}">
      <dgm:prSet/>
      <dgm:spPr/>
      <dgm:t>
        <a:bodyPr/>
        <a:lstStyle/>
        <a:p>
          <a:endParaRPr lang="de-DE"/>
        </a:p>
      </dgm:t>
    </dgm:pt>
    <dgm:pt modelId="{8E9A1F0E-5A8F-4C87-AE2B-3BCED119FCAE}">
      <dgm:prSet phldrT="[Text]"/>
      <dgm:spPr/>
      <dgm:t>
        <a:bodyPr/>
        <a:lstStyle/>
        <a:p>
          <a:r>
            <a:rPr lang="de-DE" dirty="0"/>
            <a:t>Person A</a:t>
          </a:r>
        </a:p>
      </dgm:t>
    </dgm:pt>
    <dgm:pt modelId="{3B3CB489-4053-42A2-9C37-47F4E8ED42A0}" type="parTrans" cxnId="{A41CE956-E07B-4E83-8299-A98C63E2496C}">
      <dgm:prSet/>
      <dgm:spPr/>
      <dgm:t>
        <a:bodyPr/>
        <a:lstStyle/>
        <a:p>
          <a:endParaRPr lang="de-DE"/>
        </a:p>
      </dgm:t>
    </dgm:pt>
    <dgm:pt modelId="{36F8E9DC-7604-412B-B8BA-470B7D2000F3}" type="sibTrans" cxnId="{A41CE956-E07B-4E83-8299-A98C63E2496C}">
      <dgm:prSet/>
      <dgm:spPr/>
      <dgm:t>
        <a:bodyPr/>
        <a:lstStyle/>
        <a:p>
          <a:endParaRPr lang="de-DE"/>
        </a:p>
      </dgm:t>
    </dgm:pt>
    <dgm:pt modelId="{DBCDE90B-D7F1-42BA-9628-39BFBAE1D4C9}">
      <dgm:prSet phldrT="[Text]" custT="1"/>
      <dgm:spPr/>
      <dgm:t>
        <a:bodyPr/>
        <a:lstStyle/>
        <a:p>
          <a:r>
            <a:rPr lang="de-DE" sz="2400" dirty="0"/>
            <a:t>Zeitpunkt 1b </a:t>
          </a:r>
        </a:p>
      </dgm:t>
    </dgm:pt>
    <dgm:pt modelId="{3FBDDE6F-A60A-4684-B57D-6896FE35FC7E}" type="parTrans" cxnId="{18AD2E5C-AC76-491E-9C56-D20DFBF24350}">
      <dgm:prSet/>
      <dgm:spPr/>
      <dgm:t>
        <a:bodyPr/>
        <a:lstStyle/>
        <a:p>
          <a:endParaRPr lang="de-DE"/>
        </a:p>
      </dgm:t>
    </dgm:pt>
    <dgm:pt modelId="{CC25A66A-31D3-4FCE-92DC-A8DDE326319D}" type="sibTrans" cxnId="{18AD2E5C-AC76-491E-9C56-D20DFBF24350}">
      <dgm:prSet/>
      <dgm:spPr/>
      <dgm:t>
        <a:bodyPr/>
        <a:lstStyle/>
        <a:p>
          <a:endParaRPr lang="de-DE"/>
        </a:p>
      </dgm:t>
    </dgm:pt>
    <dgm:pt modelId="{A49BECD6-41C1-4C8E-A906-DFDCDFB35677}">
      <dgm:prSet phldrT="[Text]"/>
      <dgm:spPr/>
      <dgm:t>
        <a:bodyPr/>
        <a:lstStyle/>
        <a:p>
          <a:r>
            <a:rPr lang="de-DE" dirty="0"/>
            <a:t>Person C</a:t>
          </a:r>
        </a:p>
      </dgm:t>
    </dgm:pt>
    <dgm:pt modelId="{0FA5AAB4-93E0-4D17-84F5-A2C7916B6481}" type="parTrans" cxnId="{9CFD58A5-72CF-4165-BD4A-80F7029C06A9}">
      <dgm:prSet/>
      <dgm:spPr/>
      <dgm:t>
        <a:bodyPr/>
        <a:lstStyle/>
        <a:p>
          <a:endParaRPr lang="de-DE"/>
        </a:p>
      </dgm:t>
    </dgm:pt>
    <dgm:pt modelId="{B8482588-44EB-476F-82F7-FBCAE9CF82C3}" type="sibTrans" cxnId="{9CFD58A5-72CF-4165-BD4A-80F7029C06A9}">
      <dgm:prSet/>
      <dgm:spPr/>
      <dgm:t>
        <a:bodyPr/>
        <a:lstStyle/>
        <a:p>
          <a:endParaRPr lang="de-DE"/>
        </a:p>
      </dgm:t>
    </dgm:pt>
    <dgm:pt modelId="{062D5D15-EDEF-4627-BF53-BF93FB84C9AC}">
      <dgm:prSet phldrT="[Text]"/>
      <dgm:spPr/>
      <dgm:t>
        <a:bodyPr/>
        <a:lstStyle/>
        <a:p>
          <a:r>
            <a:rPr lang="de-DE" dirty="0"/>
            <a:t>Person D</a:t>
          </a:r>
        </a:p>
      </dgm:t>
    </dgm:pt>
    <dgm:pt modelId="{0F33BE22-7EFB-41A6-AEC1-7A819FFDC8F7}" type="parTrans" cxnId="{B8317AA3-C169-4663-8095-C92C740DD2A3}">
      <dgm:prSet/>
      <dgm:spPr/>
      <dgm:t>
        <a:bodyPr/>
        <a:lstStyle/>
        <a:p>
          <a:endParaRPr lang="de-DE"/>
        </a:p>
      </dgm:t>
    </dgm:pt>
    <dgm:pt modelId="{4EB86AC5-2273-477B-B976-8EBF666B99C9}" type="sibTrans" cxnId="{B8317AA3-C169-4663-8095-C92C740DD2A3}">
      <dgm:prSet/>
      <dgm:spPr/>
      <dgm:t>
        <a:bodyPr/>
        <a:lstStyle/>
        <a:p>
          <a:endParaRPr lang="de-DE"/>
        </a:p>
      </dgm:t>
    </dgm:pt>
    <dgm:pt modelId="{79D4FF38-C5E4-40A2-ACDA-149AAF2CE676}">
      <dgm:prSet custT="1"/>
      <dgm:spPr/>
      <dgm:t>
        <a:bodyPr/>
        <a:lstStyle/>
        <a:p>
          <a:r>
            <a:rPr lang="de-DE" sz="2400" dirty="0"/>
            <a:t>Zeitpunkt 1c</a:t>
          </a:r>
        </a:p>
      </dgm:t>
    </dgm:pt>
    <dgm:pt modelId="{BACC73FE-52E0-45FF-A4EE-E7582D460489}" type="parTrans" cxnId="{A387274F-976D-4E32-BB97-CD92086631F1}">
      <dgm:prSet/>
      <dgm:spPr/>
      <dgm:t>
        <a:bodyPr/>
        <a:lstStyle/>
        <a:p>
          <a:endParaRPr lang="de-DE"/>
        </a:p>
      </dgm:t>
    </dgm:pt>
    <dgm:pt modelId="{E86D73D1-9BEA-4427-8850-3EC91257766C}" type="sibTrans" cxnId="{A387274F-976D-4E32-BB97-CD92086631F1}">
      <dgm:prSet/>
      <dgm:spPr/>
      <dgm:t>
        <a:bodyPr/>
        <a:lstStyle/>
        <a:p>
          <a:endParaRPr lang="de-DE"/>
        </a:p>
      </dgm:t>
    </dgm:pt>
    <dgm:pt modelId="{87726D74-219E-472A-B5B1-6444178AFAF6}">
      <dgm:prSet custT="1"/>
      <dgm:spPr/>
      <dgm:t>
        <a:bodyPr/>
        <a:lstStyle/>
        <a:p>
          <a:r>
            <a:rPr lang="de-DE" sz="2400" dirty="0"/>
            <a:t>Zeitpunkt 1d</a:t>
          </a:r>
        </a:p>
      </dgm:t>
    </dgm:pt>
    <dgm:pt modelId="{26792F4C-132A-43BB-8CDD-3CB00182C1AD}" type="parTrans" cxnId="{613CF3C3-6C34-46F3-95E6-F077616510BB}">
      <dgm:prSet/>
      <dgm:spPr/>
      <dgm:t>
        <a:bodyPr/>
        <a:lstStyle/>
        <a:p>
          <a:endParaRPr lang="de-DE"/>
        </a:p>
      </dgm:t>
    </dgm:pt>
    <dgm:pt modelId="{393F71E3-D441-43CE-94F3-2E36556F356E}" type="sibTrans" cxnId="{613CF3C3-6C34-46F3-95E6-F077616510BB}">
      <dgm:prSet/>
      <dgm:spPr/>
      <dgm:t>
        <a:bodyPr/>
        <a:lstStyle/>
        <a:p>
          <a:endParaRPr lang="de-DE"/>
        </a:p>
      </dgm:t>
    </dgm:pt>
    <dgm:pt modelId="{9965E2E2-4C5F-4554-9A1E-2C42044C779C}">
      <dgm:prSet custT="1"/>
      <dgm:spPr/>
      <dgm:t>
        <a:bodyPr/>
        <a:lstStyle/>
        <a:p>
          <a:r>
            <a:rPr lang="de-DE" sz="2400" dirty="0"/>
            <a:t>Zeitpunkt 2a</a:t>
          </a:r>
        </a:p>
      </dgm:t>
    </dgm:pt>
    <dgm:pt modelId="{CEEF0627-137B-425C-B908-287165A0640B}" type="parTrans" cxnId="{911812CA-D2C9-4FD8-8937-9DEDD53410DA}">
      <dgm:prSet/>
      <dgm:spPr/>
      <dgm:t>
        <a:bodyPr/>
        <a:lstStyle/>
        <a:p>
          <a:endParaRPr lang="de-DE"/>
        </a:p>
      </dgm:t>
    </dgm:pt>
    <dgm:pt modelId="{F49D7FA4-4889-43EC-B2D6-2AFBED1ADE14}" type="sibTrans" cxnId="{911812CA-D2C9-4FD8-8937-9DEDD53410DA}">
      <dgm:prSet/>
      <dgm:spPr/>
      <dgm:t>
        <a:bodyPr/>
        <a:lstStyle/>
        <a:p>
          <a:endParaRPr lang="de-DE"/>
        </a:p>
      </dgm:t>
    </dgm:pt>
    <dgm:pt modelId="{948EBB76-7F16-4A44-8913-2EB4EDF00A7D}">
      <dgm:prSet custT="1"/>
      <dgm:spPr/>
      <dgm:t>
        <a:bodyPr/>
        <a:lstStyle/>
        <a:p>
          <a:r>
            <a:rPr lang="de-DE" sz="2400" dirty="0"/>
            <a:t>Zeitpunkt 2b</a:t>
          </a:r>
        </a:p>
      </dgm:t>
    </dgm:pt>
    <dgm:pt modelId="{44C9F81B-CBA1-4BE0-9EFD-694C71C676A0}" type="parTrans" cxnId="{369A3092-746B-4E9E-BF73-A69EEE843544}">
      <dgm:prSet/>
      <dgm:spPr/>
      <dgm:t>
        <a:bodyPr/>
        <a:lstStyle/>
        <a:p>
          <a:endParaRPr lang="de-DE"/>
        </a:p>
      </dgm:t>
    </dgm:pt>
    <dgm:pt modelId="{8CCB5313-F4B7-48C2-A56F-CC3D3C630B88}" type="sibTrans" cxnId="{369A3092-746B-4E9E-BF73-A69EEE843544}">
      <dgm:prSet/>
      <dgm:spPr/>
      <dgm:t>
        <a:bodyPr/>
        <a:lstStyle/>
        <a:p>
          <a:endParaRPr lang="de-DE"/>
        </a:p>
      </dgm:t>
    </dgm:pt>
    <dgm:pt modelId="{047E7043-66D1-4F09-8E43-32B03BE713CD}">
      <dgm:prSet custT="1"/>
      <dgm:spPr/>
      <dgm:t>
        <a:bodyPr/>
        <a:lstStyle/>
        <a:p>
          <a:r>
            <a:rPr lang="de-DE" sz="2400" dirty="0"/>
            <a:t>Zeitpunkt 3c</a:t>
          </a:r>
        </a:p>
      </dgm:t>
    </dgm:pt>
    <dgm:pt modelId="{90995E11-E75E-4689-8479-57A897158FC8}" type="parTrans" cxnId="{ABC6A99F-3384-463D-812D-B8348ECE3FD7}">
      <dgm:prSet/>
      <dgm:spPr/>
      <dgm:t>
        <a:bodyPr/>
        <a:lstStyle/>
        <a:p>
          <a:endParaRPr lang="de-DE"/>
        </a:p>
      </dgm:t>
    </dgm:pt>
    <dgm:pt modelId="{B7D8A55F-8867-44CA-B95D-8B8731984E38}" type="sibTrans" cxnId="{ABC6A99F-3384-463D-812D-B8348ECE3FD7}">
      <dgm:prSet/>
      <dgm:spPr/>
      <dgm:t>
        <a:bodyPr/>
        <a:lstStyle/>
        <a:p>
          <a:endParaRPr lang="de-DE"/>
        </a:p>
      </dgm:t>
    </dgm:pt>
    <dgm:pt modelId="{B190F758-DDE3-4A0E-AFC3-76F698499EF8}">
      <dgm:prSet custT="1"/>
      <dgm:spPr/>
      <dgm:t>
        <a:bodyPr/>
        <a:lstStyle/>
        <a:p>
          <a:r>
            <a:rPr lang="de-DE" sz="2400" dirty="0"/>
            <a:t>Zeitpunkt 2c</a:t>
          </a:r>
        </a:p>
      </dgm:t>
    </dgm:pt>
    <dgm:pt modelId="{DC9F86C7-7F09-448D-81E7-CF0419E01CB7}" type="parTrans" cxnId="{79465D4A-451F-4A97-80FA-9F15DEEDAEA9}">
      <dgm:prSet/>
      <dgm:spPr/>
      <dgm:t>
        <a:bodyPr/>
        <a:lstStyle/>
        <a:p>
          <a:endParaRPr lang="de-DE"/>
        </a:p>
      </dgm:t>
    </dgm:pt>
    <dgm:pt modelId="{B6D178CB-77D0-4B75-A64A-DB75144EC24A}" type="sibTrans" cxnId="{79465D4A-451F-4A97-80FA-9F15DEEDAEA9}">
      <dgm:prSet/>
      <dgm:spPr/>
      <dgm:t>
        <a:bodyPr/>
        <a:lstStyle/>
        <a:p>
          <a:endParaRPr lang="de-DE"/>
        </a:p>
      </dgm:t>
    </dgm:pt>
    <dgm:pt modelId="{C3892699-D075-4EB1-9163-A77122F1CDB3}">
      <dgm:prSet custT="1"/>
      <dgm:spPr/>
      <dgm:t>
        <a:bodyPr/>
        <a:lstStyle/>
        <a:p>
          <a:r>
            <a:rPr lang="de-DE" sz="2400" dirty="0"/>
            <a:t>Zeitpunkt 3d</a:t>
          </a:r>
        </a:p>
      </dgm:t>
    </dgm:pt>
    <dgm:pt modelId="{6B1C7897-A403-4FC6-B737-79D249CDF323}" type="parTrans" cxnId="{F2701A74-3CB8-4E99-B60E-2500FF989B31}">
      <dgm:prSet/>
      <dgm:spPr/>
      <dgm:t>
        <a:bodyPr/>
        <a:lstStyle/>
        <a:p>
          <a:endParaRPr lang="de-DE"/>
        </a:p>
      </dgm:t>
    </dgm:pt>
    <dgm:pt modelId="{DF673F40-E278-49A3-B699-507F8731CA32}" type="sibTrans" cxnId="{F2701A74-3CB8-4E99-B60E-2500FF989B31}">
      <dgm:prSet/>
      <dgm:spPr/>
      <dgm:t>
        <a:bodyPr/>
        <a:lstStyle/>
        <a:p>
          <a:endParaRPr lang="de-DE"/>
        </a:p>
      </dgm:t>
    </dgm:pt>
    <dgm:pt modelId="{54943BED-AFA9-4F3E-B6BB-2A2C6B2276EF}">
      <dgm:prSet custT="1"/>
      <dgm:spPr/>
      <dgm:t>
        <a:bodyPr/>
        <a:lstStyle/>
        <a:p>
          <a:r>
            <a:rPr lang="de-DE" sz="2400" dirty="0"/>
            <a:t>Zeitpunkt 2d</a:t>
          </a:r>
        </a:p>
      </dgm:t>
    </dgm:pt>
    <dgm:pt modelId="{A62A4CBE-D83F-4094-AC60-87FA1CACDDDE}" type="parTrans" cxnId="{1B094F74-FDF1-44C5-9A72-B7FE330B70D1}">
      <dgm:prSet/>
      <dgm:spPr/>
      <dgm:t>
        <a:bodyPr/>
        <a:lstStyle/>
        <a:p>
          <a:endParaRPr lang="de-DE"/>
        </a:p>
      </dgm:t>
    </dgm:pt>
    <dgm:pt modelId="{9096706F-365C-4613-B9BD-3D9E29A25F45}" type="sibTrans" cxnId="{1B094F74-FDF1-44C5-9A72-B7FE330B70D1}">
      <dgm:prSet/>
      <dgm:spPr/>
      <dgm:t>
        <a:bodyPr/>
        <a:lstStyle/>
        <a:p>
          <a:endParaRPr lang="de-DE"/>
        </a:p>
      </dgm:t>
    </dgm:pt>
    <dgm:pt modelId="{8F2CEF11-7C8E-43AC-AB1C-B3368494BAE6}">
      <dgm:prSet custT="1"/>
      <dgm:spPr/>
      <dgm:t>
        <a:bodyPr/>
        <a:lstStyle/>
        <a:p>
          <a:r>
            <a:rPr lang="de-DE" sz="2400" dirty="0"/>
            <a:t>Zeitpunkt 3b</a:t>
          </a:r>
        </a:p>
      </dgm:t>
    </dgm:pt>
    <dgm:pt modelId="{48E7DF9E-07DD-4F1B-945D-2AF4AD496D9F}" type="parTrans" cxnId="{68A38DAF-53BE-4523-87B9-3E1AF5325F0F}">
      <dgm:prSet/>
      <dgm:spPr/>
      <dgm:t>
        <a:bodyPr/>
        <a:lstStyle/>
        <a:p>
          <a:endParaRPr lang="de-DE"/>
        </a:p>
      </dgm:t>
    </dgm:pt>
    <dgm:pt modelId="{EB2AE2F0-89B5-498E-B0E6-C73068A1D685}" type="sibTrans" cxnId="{68A38DAF-53BE-4523-87B9-3E1AF5325F0F}">
      <dgm:prSet/>
      <dgm:spPr/>
      <dgm:t>
        <a:bodyPr/>
        <a:lstStyle/>
        <a:p>
          <a:endParaRPr lang="de-DE"/>
        </a:p>
      </dgm:t>
    </dgm:pt>
    <dgm:pt modelId="{515E7A67-1F16-4C21-8819-577F7BB51E5C}">
      <dgm:prSet custT="1"/>
      <dgm:spPr/>
      <dgm:t>
        <a:bodyPr/>
        <a:lstStyle/>
        <a:p>
          <a:r>
            <a:rPr lang="de-DE" sz="2400" dirty="0"/>
            <a:t>Zeitpunkt 3a</a:t>
          </a:r>
        </a:p>
      </dgm:t>
    </dgm:pt>
    <dgm:pt modelId="{1067CCFC-FF1D-46A1-BABE-61AA6641CD4E}" type="parTrans" cxnId="{E02D196A-74AC-4B09-B044-336D6FA5EE54}">
      <dgm:prSet/>
      <dgm:spPr/>
      <dgm:t>
        <a:bodyPr/>
        <a:lstStyle/>
        <a:p>
          <a:endParaRPr lang="de-DE"/>
        </a:p>
      </dgm:t>
    </dgm:pt>
    <dgm:pt modelId="{4BD092BE-98EB-49B4-979D-B5861E79D1E4}" type="sibTrans" cxnId="{E02D196A-74AC-4B09-B044-336D6FA5EE54}">
      <dgm:prSet/>
      <dgm:spPr/>
      <dgm:t>
        <a:bodyPr/>
        <a:lstStyle/>
        <a:p>
          <a:endParaRPr lang="de-DE"/>
        </a:p>
      </dgm:t>
    </dgm:pt>
    <dgm:pt modelId="{A6F1F5D8-1A1C-4207-88F3-7F06F34C97A0}">
      <dgm:prSet custT="1"/>
      <dgm:spPr/>
      <dgm:t>
        <a:bodyPr/>
        <a:lstStyle/>
        <a:p>
          <a:r>
            <a:rPr lang="de-DE" sz="2400" dirty="0"/>
            <a:t>Zeitpunkt …a</a:t>
          </a:r>
        </a:p>
      </dgm:t>
    </dgm:pt>
    <dgm:pt modelId="{910DDDA8-26BB-4651-BD0E-DE209856D140}" type="parTrans" cxnId="{3A0928DB-2A83-4D20-A02F-F8F0810BAEBB}">
      <dgm:prSet/>
      <dgm:spPr/>
      <dgm:t>
        <a:bodyPr/>
        <a:lstStyle/>
        <a:p>
          <a:endParaRPr lang="de-DE"/>
        </a:p>
      </dgm:t>
    </dgm:pt>
    <dgm:pt modelId="{A6459D2A-5580-48EA-A0A7-B034F35C6F94}" type="sibTrans" cxnId="{3A0928DB-2A83-4D20-A02F-F8F0810BAEBB}">
      <dgm:prSet/>
      <dgm:spPr/>
      <dgm:t>
        <a:bodyPr/>
        <a:lstStyle/>
        <a:p>
          <a:endParaRPr lang="de-DE"/>
        </a:p>
      </dgm:t>
    </dgm:pt>
    <dgm:pt modelId="{13F27222-6009-40B8-9840-3A87DC6D0970}">
      <dgm:prSet custT="1"/>
      <dgm:spPr/>
      <dgm:t>
        <a:bodyPr/>
        <a:lstStyle/>
        <a:p>
          <a:r>
            <a:rPr lang="de-DE" sz="2400" dirty="0"/>
            <a:t>Zeitpunkt …b</a:t>
          </a:r>
        </a:p>
      </dgm:t>
    </dgm:pt>
    <dgm:pt modelId="{BB269AEE-F196-4A96-B3F2-D01A95480DA7}" type="parTrans" cxnId="{442CA576-6060-4C83-A658-B25C1BF9B6F6}">
      <dgm:prSet/>
      <dgm:spPr/>
      <dgm:t>
        <a:bodyPr/>
        <a:lstStyle/>
        <a:p>
          <a:endParaRPr lang="de-DE"/>
        </a:p>
      </dgm:t>
    </dgm:pt>
    <dgm:pt modelId="{A50034DC-A112-42C6-80B5-78796B069ACF}" type="sibTrans" cxnId="{442CA576-6060-4C83-A658-B25C1BF9B6F6}">
      <dgm:prSet/>
      <dgm:spPr/>
      <dgm:t>
        <a:bodyPr/>
        <a:lstStyle/>
        <a:p>
          <a:endParaRPr lang="de-DE"/>
        </a:p>
      </dgm:t>
    </dgm:pt>
    <dgm:pt modelId="{8A834031-4C09-46F5-B160-D53A76773C66}">
      <dgm:prSet custT="1"/>
      <dgm:spPr/>
      <dgm:t>
        <a:bodyPr/>
        <a:lstStyle/>
        <a:p>
          <a:r>
            <a:rPr lang="de-DE" sz="2400" dirty="0"/>
            <a:t>Zeitpunkt …c</a:t>
          </a:r>
        </a:p>
      </dgm:t>
    </dgm:pt>
    <dgm:pt modelId="{2A9473FE-035E-4E07-8DC6-8D9EB5D3EBA8}" type="parTrans" cxnId="{41DB0B15-047C-4FBF-A27C-0EF6902B19A4}">
      <dgm:prSet/>
      <dgm:spPr/>
      <dgm:t>
        <a:bodyPr/>
        <a:lstStyle/>
        <a:p>
          <a:endParaRPr lang="de-DE"/>
        </a:p>
      </dgm:t>
    </dgm:pt>
    <dgm:pt modelId="{90A275DE-83A1-4644-9817-7FDFA18F24AD}" type="sibTrans" cxnId="{41DB0B15-047C-4FBF-A27C-0EF6902B19A4}">
      <dgm:prSet/>
      <dgm:spPr/>
      <dgm:t>
        <a:bodyPr/>
        <a:lstStyle/>
        <a:p>
          <a:endParaRPr lang="de-DE"/>
        </a:p>
      </dgm:t>
    </dgm:pt>
    <dgm:pt modelId="{D8951D4E-CE04-4534-B2E3-A30D65A904A7}">
      <dgm:prSet custT="1"/>
      <dgm:spPr/>
      <dgm:t>
        <a:bodyPr/>
        <a:lstStyle/>
        <a:p>
          <a:r>
            <a:rPr lang="de-DE" sz="2400" dirty="0"/>
            <a:t>Zeitpunkt …d</a:t>
          </a:r>
        </a:p>
      </dgm:t>
    </dgm:pt>
    <dgm:pt modelId="{D9FCB251-DA5C-41C5-A126-14524DEA6875}" type="parTrans" cxnId="{65CE6096-F2A8-453C-84A7-67BF1A70F1C6}">
      <dgm:prSet/>
      <dgm:spPr/>
      <dgm:t>
        <a:bodyPr/>
        <a:lstStyle/>
        <a:p>
          <a:endParaRPr lang="de-DE"/>
        </a:p>
      </dgm:t>
    </dgm:pt>
    <dgm:pt modelId="{33C9D61D-DA53-46A0-A9FC-B8D52908D24F}" type="sibTrans" cxnId="{65CE6096-F2A8-453C-84A7-67BF1A70F1C6}">
      <dgm:prSet/>
      <dgm:spPr/>
      <dgm:t>
        <a:bodyPr/>
        <a:lstStyle/>
        <a:p>
          <a:endParaRPr lang="de-DE"/>
        </a:p>
      </dgm:t>
    </dgm:pt>
    <dgm:pt modelId="{DEE8FBEC-32DC-491D-9FE1-42D92F929ACD}" type="pres">
      <dgm:prSet presAssocID="{1323257B-2013-4A4E-BA46-0304B5534C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681C78-DC3C-4562-A486-FA33A9D78D2C}" type="pres">
      <dgm:prSet presAssocID="{0CFB2A5F-3DC4-4372-BEE0-1C1C32A1336F}" presName="root" presStyleCnt="0"/>
      <dgm:spPr/>
    </dgm:pt>
    <dgm:pt modelId="{63FEA67C-8C8A-4D7E-8F15-47301AC632D5}" type="pres">
      <dgm:prSet presAssocID="{0CFB2A5F-3DC4-4372-BEE0-1C1C32A1336F}" presName="rootComposite" presStyleCnt="0"/>
      <dgm:spPr/>
    </dgm:pt>
    <dgm:pt modelId="{CD45CABE-8BF4-49F9-83EC-689183D817E7}" type="pres">
      <dgm:prSet presAssocID="{0CFB2A5F-3DC4-4372-BEE0-1C1C32A1336F}" presName="rootText" presStyleLbl="node1" presStyleIdx="0" presStyleCnt="4" custScaleY="60369"/>
      <dgm:spPr/>
    </dgm:pt>
    <dgm:pt modelId="{9721E20C-FF70-4704-951B-954B55EA0990}" type="pres">
      <dgm:prSet presAssocID="{0CFB2A5F-3DC4-4372-BEE0-1C1C32A1336F}" presName="rootConnector" presStyleLbl="node1" presStyleIdx="0" presStyleCnt="4"/>
      <dgm:spPr/>
    </dgm:pt>
    <dgm:pt modelId="{C1208A21-5972-480D-9EB8-4D2BD41A9591}" type="pres">
      <dgm:prSet presAssocID="{0CFB2A5F-3DC4-4372-BEE0-1C1C32A1336F}" presName="childShape" presStyleCnt="0"/>
      <dgm:spPr/>
    </dgm:pt>
    <dgm:pt modelId="{0C047C5E-AE5E-423D-8C6C-A20393E8C480}" type="pres">
      <dgm:prSet presAssocID="{FF81C332-A394-4D66-8BBC-5DB67DB7333B}" presName="Name13" presStyleLbl="parChTrans1D2" presStyleIdx="0" presStyleCnt="16"/>
      <dgm:spPr/>
    </dgm:pt>
    <dgm:pt modelId="{2BCE9FD2-6494-452B-82B3-9C03F04C2243}" type="pres">
      <dgm:prSet presAssocID="{2B9C6D80-B0C9-4ED2-A35D-ABCD7C51B1AD}" presName="childText" presStyleLbl="bgAcc1" presStyleIdx="0" presStyleCnt="16" custScaleY="24059">
        <dgm:presLayoutVars>
          <dgm:bulletEnabled val="1"/>
        </dgm:presLayoutVars>
      </dgm:prSet>
      <dgm:spPr/>
    </dgm:pt>
    <dgm:pt modelId="{525EB533-AA5B-4A73-9A48-D52B058B895C}" type="pres">
      <dgm:prSet presAssocID="{CEEF0627-137B-425C-B908-287165A0640B}" presName="Name13" presStyleLbl="parChTrans1D2" presStyleIdx="1" presStyleCnt="16"/>
      <dgm:spPr/>
    </dgm:pt>
    <dgm:pt modelId="{B2DEB3CF-F3B7-4E7E-AD9A-1178B3D444F3}" type="pres">
      <dgm:prSet presAssocID="{9965E2E2-4C5F-4554-9A1E-2C42044C779C}" presName="childText" presStyleLbl="bgAcc1" presStyleIdx="1" presStyleCnt="16" custScaleY="24059">
        <dgm:presLayoutVars>
          <dgm:bulletEnabled val="1"/>
        </dgm:presLayoutVars>
      </dgm:prSet>
      <dgm:spPr/>
    </dgm:pt>
    <dgm:pt modelId="{C7713858-C5C5-4848-86EC-45FBE6258E8B}" type="pres">
      <dgm:prSet presAssocID="{1067CCFC-FF1D-46A1-BABE-61AA6641CD4E}" presName="Name13" presStyleLbl="parChTrans1D2" presStyleIdx="2" presStyleCnt="16"/>
      <dgm:spPr/>
    </dgm:pt>
    <dgm:pt modelId="{0A6472DB-0C77-4FB2-AA37-D96753FAB725}" type="pres">
      <dgm:prSet presAssocID="{515E7A67-1F16-4C21-8819-577F7BB51E5C}" presName="childText" presStyleLbl="bgAcc1" presStyleIdx="2" presStyleCnt="16" custScaleY="24059">
        <dgm:presLayoutVars>
          <dgm:bulletEnabled val="1"/>
        </dgm:presLayoutVars>
      </dgm:prSet>
      <dgm:spPr/>
    </dgm:pt>
    <dgm:pt modelId="{8614D012-576D-4AFF-9D43-301DA5F09C46}" type="pres">
      <dgm:prSet presAssocID="{910DDDA8-26BB-4651-BD0E-DE209856D140}" presName="Name13" presStyleLbl="parChTrans1D2" presStyleIdx="3" presStyleCnt="16"/>
      <dgm:spPr/>
    </dgm:pt>
    <dgm:pt modelId="{9F893744-4951-4903-8BA2-4CD96AEFFEDA}" type="pres">
      <dgm:prSet presAssocID="{A6F1F5D8-1A1C-4207-88F3-7F06F34C97A0}" presName="childText" presStyleLbl="bgAcc1" presStyleIdx="3" presStyleCnt="16" custScaleY="24059">
        <dgm:presLayoutVars>
          <dgm:bulletEnabled val="1"/>
        </dgm:presLayoutVars>
      </dgm:prSet>
      <dgm:spPr/>
    </dgm:pt>
    <dgm:pt modelId="{28B68103-79BF-49D9-876A-4B21099A499E}" type="pres">
      <dgm:prSet presAssocID="{8E9A1F0E-5A8F-4C87-AE2B-3BCED119FCAE}" presName="root" presStyleCnt="0"/>
      <dgm:spPr/>
    </dgm:pt>
    <dgm:pt modelId="{00193A4E-C2E5-4A32-8878-6571FCEB82F3}" type="pres">
      <dgm:prSet presAssocID="{8E9A1F0E-5A8F-4C87-AE2B-3BCED119FCAE}" presName="rootComposite" presStyleCnt="0"/>
      <dgm:spPr/>
    </dgm:pt>
    <dgm:pt modelId="{B173FF69-28E4-4035-908F-3545EB584205}" type="pres">
      <dgm:prSet presAssocID="{8E9A1F0E-5A8F-4C87-AE2B-3BCED119FCAE}" presName="rootText" presStyleLbl="node1" presStyleIdx="1" presStyleCnt="4" custScaleY="63729"/>
      <dgm:spPr/>
    </dgm:pt>
    <dgm:pt modelId="{3A46FBDC-B7C4-4527-8A62-2969FE76C1B6}" type="pres">
      <dgm:prSet presAssocID="{8E9A1F0E-5A8F-4C87-AE2B-3BCED119FCAE}" presName="rootConnector" presStyleLbl="node1" presStyleIdx="1" presStyleCnt="4"/>
      <dgm:spPr/>
    </dgm:pt>
    <dgm:pt modelId="{ED2077AE-1BF2-4516-B789-2F411C2FF109}" type="pres">
      <dgm:prSet presAssocID="{8E9A1F0E-5A8F-4C87-AE2B-3BCED119FCAE}" presName="childShape" presStyleCnt="0"/>
      <dgm:spPr/>
    </dgm:pt>
    <dgm:pt modelId="{B13E67D8-F309-4824-AF45-0B072DCA4F4A}" type="pres">
      <dgm:prSet presAssocID="{3FBDDE6F-A60A-4684-B57D-6896FE35FC7E}" presName="Name13" presStyleLbl="parChTrans1D2" presStyleIdx="4" presStyleCnt="16"/>
      <dgm:spPr/>
    </dgm:pt>
    <dgm:pt modelId="{AADBAA9C-EFCE-418E-AEE0-F2AC4CC5B5FA}" type="pres">
      <dgm:prSet presAssocID="{DBCDE90B-D7F1-42BA-9628-39BFBAE1D4C9}" presName="childText" presStyleLbl="bgAcc1" presStyleIdx="4" presStyleCnt="16" custScaleY="24059">
        <dgm:presLayoutVars>
          <dgm:bulletEnabled val="1"/>
        </dgm:presLayoutVars>
      </dgm:prSet>
      <dgm:spPr/>
    </dgm:pt>
    <dgm:pt modelId="{60474A9A-D6E2-41CB-A29A-094A3EEF09EE}" type="pres">
      <dgm:prSet presAssocID="{44C9F81B-CBA1-4BE0-9EFD-694C71C676A0}" presName="Name13" presStyleLbl="parChTrans1D2" presStyleIdx="5" presStyleCnt="16"/>
      <dgm:spPr/>
    </dgm:pt>
    <dgm:pt modelId="{DDD07C5E-7035-41EF-B556-CA5295E74E32}" type="pres">
      <dgm:prSet presAssocID="{948EBB76-7F16-4A44-8913-2EB4EDF00A7D}" presName="childText" presStyleLbl="bgAcc1" presStyleIdx="5" presStyleCnt="16" custScaleY="24630">
        <dgm:presLayoutVars>
          <dgm:bulletEnabled val="1"/>
        </dgm:presLayoutVars>
      </dgm:prSet>
      <dgm:spPr/>
    </dgm:pt>
    <dgm:pt modelId="{DB44DEEF-6D7E-4173-9B9F-94C749D9D2FA}" type="pres">
      <dgm:prSet presAssocID="{48E7DF9E-07DD-4F1B-945D-2AF4AD496D9F}" presName="Name13" presStyleLbl="parChTrans1D2" presStyleIdx="6" presStyleCnt="16"/>
      <dgm:spPr/>
    </dgm:pt>
    <dgm:pt modelId="{107A603F-3649-41E1-81CB-C303B66075D5}" type="pres">
      <dgm:prSet presAssocID="{8F2CEF11-7C8E-43AC-AB1C-B3368494BAE6}" presName="childText" presStyleLbl="bgAcc1" presStyleIdx="6" presStyleCnt="16" custScaleY="24630">
        <dgm:presLayoutVars>
          <dgm:bulletEnabled val="1"/>
        </dgm:presLayoutVars>
      </dgm:prSet>
      <dgm:spPr/>
    </dgm:pt>
    <dgm:pt modelId="{B8730971-8D07-4F9D-BBF6-3FDCA5DDD39B}" type="pres">
      <dgm:prSet presAssocID="{BB269AEE-F196-4A96-B3F2-D01A95480DA7}" presName="Name13" presStyleLbl="parChTrans1D2" presStyleIdx="7" presStyleCnt="16"/>
      <dgm:spPr/>
    </dgm:pt>
    <dgm:pt modelId="{2F97FD73-3B74-422E-AF89-AF9FA72A592C}" type="pres">
      <dgm:prSet presAssocID="{13F27222-6009-40B8-9840-3A87DC6D0970}" presName="childText" presStyleLbl="bgAcc1" presStyleIdx="7" presStyleCnt="16" custScaleY="24630">
        <dgm:presLayoutVars>
          <dgm:bulletEnabled val="1"/>
        </dgm:presLayoutVars>
      </dgm:prSet>
      <dgm:spPr/>
    </dgm:pt>
    <dgm:pt modelId="{FF306C40-E917-4604-9E41-EB935D0B826F}" type="pres">
      <dgm:prSet presAssocID="{A49BECD6-41C1-4C8E-A906-DFDCDFB35677}" presName="root" presStyleCnt="0"/>
      <dgm:spPr/>
    </dgm:pt>
    <dgm:pt modelId="{6C6232DB-2E60-44AF-8CF4-42DF63DB24CE}" type="pres">
      <dgm:prSet presAssocID="{A49BECD6-41C1-4C8E-A906-DFDCDFB35677}" presName="rootComposite" presStyleCnt="0"/>
      <dgm:spPr/>
    </dgm:pt>
    <dgm:pt modelId="{9CB6126A-1735-4288-98EF-B29485428772}" type="pres">
      <dgm:prSet presAssocID="{A49BECD6-41C1-4C8E-A906-DFDCDFB35677}" presName="rootText" presStyleLbl="node1" presStyleIdx="2" presStyleCnt="4" custScaleY="60369"/>
      <dgm:spPr/>
    </dgm:pt>
    <dgm:pt modelId="{126ED9C0-476A-490E-9731-E777757D44B2}" type="pres">
      <dgm:prSet presAssocID="{A49BECD6-41C1-4C8E-A906-DFDCDFB35677}" presName="rootConnector" presStyleLbl="node1" presStyleIdx="2" presStyleCnt="4"/>
      <dgm:spPr/>
    </dgm:pt>
    <dgm:pt modelId="{A5CC4065-F6AF-48A8-85A6-50342A76B701}" type="pres">
      <dgm:prSet presAssocID="{A49BECD6-41C1-4C8E-A906-DFDCDFB35677}" presName="childShape" presStyleCnt="0"/>
      <dgm:spPr/>
    </dgm:pt>
    <dgm:pt modelId="{3D048E7F-1FCC-4C7A-891E-3B7A4ABC3FB6}" type="pres">
      <dgm:prSet presAssocID="{BACC73FE-52E0-45FF-A4EE-E7582D460489}" presName="Name13" presStyleLbl="parChTrans1D2" presStyleIdx="8" presStyleCnt="16"/>
      <dgm:spPr/>
    </dgm:pt>
    <dgm:pt modelId="{C115FE29-3574-4199-A266-D5A7851E91D4}" type="pres">
      <dgm:prSet presAssocID="{79D4FF38-C5E4-40A2-ACDA-149AAF2CE676}" presName="childText" presStyleLbl="bgAcc1" presStyleIdx="8" presStyleCnt="16" custScaleY="24630">
        <dgm:presLayoutVars>
          <dgm:bulletEnabled val="1"/>
        </dgm:presLayoutVars>
      </dgm:prSet>
      <dgm:spPr/>
    </dgm:pt>
    <dgm:pt modelId="{04D21292-EC61-44D7-A794-D4000FFE9840}" type="pres">
      <dgm:prSet presAssocID="{DC9F86C7-7F09-448D-81E7-CF0419E01CB7}" presName="Name13" presStyleLbl="parChTrans1D2" presStyleIdx="9" presStyleCnt="16"/>
      <dgm:spPr/>
    </dgm:pt>
    <dgm:pt modelId="{3B2BB99E-F81C-4086-8E1B-06DF66BE813D}" type="pres">
      <dgm:prSet presAssocID="{B190F758-DDE3-4A0E-AFC3-76F698499EF8}" presName="childText" presStyleLbl="bgAcc1" presStyleIdx="9" presStyleCnt="16" custScaleY="24228">
        <dgm:presLayoutVars>
          <dgm:bulletEnabled val="1"/>
        </dgm:presLayoutVars>
      </dgm:prSet>
      <dgm:spPr/>
    </dgm:pt>
    <dgm:pt modelId="{AB06AD19-7B85-45F3-81D9-FC79E084AFFD}" type="pres">
      <dgm:prSet presAssocID="{90995E11-E75E-4689-8479-57A897158FC8}" presName="Name13" presStyleLbl="parChTrans1D2" presStyleIdx="10" presStyleCnt="16"/>
      <dgm:spPr/>
    </dgm:pt>
    <dgm:pt modelId="{4814B4BC-D637-4D5E-9195-0486EFC68FA2}" type="pres">
      <dgm:prSet presAssocID="{047E7043-66D1-4F09-8E43-32B03BE713CD}" presName="childText" presStyleLbl="bgAcc1" presStyleIdx="10" presStyleCnt="16" custScaleY="24059">
        <dgm:presLayoutVars>
          <dgm:bulletEnabled val="1"/>
        </dgm:presLayoutVars>
      </dgm:prSet>
      <dgm:spPr/>
    </dgm:pt>
    <dgm:pt modelId="{F444F30C-8580-41D9-9F38-58CB41A696B3}" type="pres">
      <dgm:prSet presAssocID="{2A9473FE-035E-4E07-8DC6-8D9EB5D3EBA8}" presName="Name13" presStyleLbl="parChTrans1D2" presStyleIdx="11" presStyleCnt="16"/>
      <dgm:spPr/>
    </dgm:pt>
    <dgm:pt modelId="{B695A05E-CE43-45B0-8FD1-613E86B36D98}" type="pres">
      <dgm:prSet presAssocID="{8A834031-4C09-46F5-B160-D53A76773C66}" presName="childText" presStyleLbl="bgAcc1" presStyleIdx="11" presStyleCnt="16" custScaleY="24059">
        <dgm:presLayoutVars>
          <dgm:bulletEnabled val="1"/>
        </dgm:presLayoutVars>
      </dgm:prSet>
      <dgm:spPr/>
    </dgm:pt>
    <dgm:pt modelId="{E3CB1B1C-ED07-4329-8038-012F9816303A}" type="pres">
      <dgm:prSet presAssocID="{062D5D15-EDEF-4627-BF53-BF93FB84C9AC}" presName="root" presStyleCnt="0"/>
      <dgm:spPr/>
    </dgm:pt>
    <dgm:pt modelId="{C528A0FF-2F1D-4885-AA2E-CCC8FD1A7D09}" type="pres">
      <dgm:prSet presAssocID="{062D5D15-EDEF-4627-BF53-BF93FB84C9AC}" presName="rootComposite" presStyleCnt="0"/>
      <dgm:spPr/>
    </dgm:pt>
    <dgm:pt modelId="{626DA91F-1B8D-469A-9A98-8C5B32915BFD}" type="pres">
      <dgm:prSet presAssocID="{062D5D15-EDEF-4627-BF53-BF93FB84C9AC}" presName="rootText" presStyleLbl="node1" presStyleIdx="3" presStyleCnt="4" custScaleY="60369"/>
      <dgm:spPr/>
    </dgm:pt>
    <dgm:pt modelId="{37FB9C1C-23A2-46B4-8909-8DDF8FAAB3B3}" type="pres">
      <dgm:prSet presAssocID="{062D5D15-EDEF-4627-BF53-BF93FB84C9AC}" presName="rootConnector" presStyleLbl="node1" presStyleIdx="3" presStyleCnt="4"/>
      <dgm:spPr/>
    </dgm:pt>
    <dgm:pt modelId="{63498B80-B297-46A1-8932-238D10641BA9}" type="pres">
      <dgm:prSet presAssocID="{062D5D15-EDEF-4627-BF53-BF93FB84C9AC}" presName="childShape" presStyleCnt="0"/>
      <dgm:spPr/>
    </dgm:pt>
    <dgm:pt modelId="{F606B873-450F-4305-90BC-4A36BCFA9D4D}" type="pres">
      <dgm:prSet presAssocID="{26792F4C-132A-43BB-8CDD-3CB00182C1AD}" presName="Name13" presStyleLbl="parChTrans1D2" presStyleIdx="12" presStyleCnt="16"/>
      <dgm:spPr/>
    </dgm:pt>
    <dgm:pt modelId="{8CA8970A-5FED-4CF8-9BD3-23F272F2EFA8}" type="pres">
      <dgm:prSet presAssocID="{87726D74-219E-472A-B5B1-6444178AFAF6}" presName="childText" presStyleLbl="bgAcc1" presStyleIdx="12" presStyleCnt="16" custScaleY="24059">
        <dgm:presLayoutVars>
          <dgm:bulletEnabled val="1"/>
        </dgm:presLayoutVars>
      </dgm:prSet>
      <dgm:spPr/>
    </dgm:pt>
    <dgm:pt modelId="{9C3B0B7E-8A5D-401C-9BB8-F41A5124548D}" type="pres">
      <dgm:prSet presAssocID="{A62A4CBE-D83F-4094-AC60-87FA1CACDDDE}" presName="Name13" presStyleLbl="parChTrans1D2" presStyleIdx="13" presStyleCnt="16"/>
      <dgm:spPr/>
    </dgm:pt>
    <dgm:pt modelId="{442931B4-E5E9-4622-905F-6675C3DF61FB}" type="pres">
      <dgm:prSet presAssocID="{54943BED-AFA9-4F3E-B6BB-2A2C6B2276EF}" presName="childText" presStyleLbl="bgAcc1" presStyleIdx="13" presStyleCnt="16" custScaleY="24059">
        <dgm:presLayoutVars>
          <dgm:bulletEnabled val="1"/>
        </dgm:presLayoutVars>
      </dgm:prSet>
      <dgm:spPr/>
    </dgm:pt>
    <dgm:pt modelId="{0DA6DF0C-BDFC-48C7-91C6-D76879E9006C}" type="pres">
      <dgm:prSet presAssocID="{6B1C7897-A403-4FC6-B737-79D249CDF323}" presName="Name13" presStyleLbl="parChTrans1D2" presStyleIdx="14" presStyleCnt="16"/>
      <dgm:spPr/>
    </dgm:pt>
    <dgm:pt modelId="{F13A394A-9622-4C1A-8697-DA85DC349F8F}" type="pres">
      <dgm:prSet presAssocID="{C3892699-D075-4EB1-9163-A77122F1CDB3}" presName="childText" presStyleLbl="bgAcc1" presStyleIdx="14" presStyleCnt="16" custScaleY="24059">
        <dgm:presLayoutVars>
          <dgm:bulletEnabled val="1"/>
        </dgm:presLayoutVars>
      </dgm:prSet>
      <dgm:spPr/>
    </dgm:pt>
    <dgm:pt modelId="{09534273-64BD-4DAD-9606-ABD96E50717E}" type="pres">
      <dgm:prSet presAssocID="{D9FCB251-DA5C-41C5-A126-14524DEA6875}" presName="Name13" presStyleLbl="parChTrans1D2" presStyleIdx="15" presStyleCnt="16"/>
      <dgm:spPr/>
    </dgm:pt>
    <dgm:pt modelId="{E4692BA8-3E4C-49F6-94FA-66CF2E714600}" type="pres">
      <dgm:prSet presAssocID="{D8951D4E-CE04-4534-B2E3-A30D65A904A7}" presName="childText" presStyleLbl="bgAcc1" presStyleIdx="15" presStyleCnt="16" custScaleY="24059">
        <dgm:presLayoutVars>
          <dgm:bulletEnabled val="1"/>
        </dgm:presLayoutVars>
      </dgm:prSet>
      <dgm:spPr/>
    </dgm:pt>
  </dgm:ptLst>
  <dgm:cxnLst>
    <dgm:cxn modelId="{1BF33E04-3884-4350-B4B5-5EBD53E8757E}" type="presOf" srcId="{44C9F81B-CBA1-4BE0-9EFD-694C71C676A0}" destId="{60474A9A-D6E2-41CB-A29A-094A3EEF09EE}" srcOrd="0" destOrd="0" presId="urn:microsoft.com/office/officeart/2005/8/layout/hierarchy3"/>
    <dgm:cxn modelId="{58D86006-27FB-4F5B-B459-38F0C6B16853}" type="presOf" srcId="{8A834031-4C09-46F5-B160-D53A76773C66}" destId="{B695A05E-CE43-45B0-8FD1-613E86B36D98}" srcOrd="0" destOrd="0" presId="urn:microsoft.com/office/officeart/2005/8/layout/hierarchy3"/>
    <dgm:cxn modelId="{3C953F07-55FF-4D9D-ABA0-3F3ACF37B0B9}" type="presOf" srcId="{8E9A1F0E-5A8F-4C87-AE2B-3BCED119FCAE}" destId="{3A46FBDC-B7C4-4527-8A62-2969FE76C1B6}" srcOrd="1" destOrd="0" presId="urn:microsoft.com/office/officeart/2005/8/layout/hierarchy3"/>
    <dgm:cxn modelId="{D91E3909-4297-4C47-A519-2876604A3B23}" srcId="{0CFB2A5F-3DC4-4372-BEE0-1C1C32A1336F}" destId="{2B9C6D80-B0C9-4ED2-A35D-ABCD7C51B1AD}" srcOrd="0" destOrd="0" parTransId="{FF81C332-A394-4D66-8BBC-5DB67DB7333B}" sibTransId="{F5DE7DC2-89B7-49E2-9CF2-3AE18793AA21}"/>
    <dgm:cxn modelId="{E115BC09-41C7-4585-A743-B227DB44D8C6}" type="presOf" srcId="{948EBB76-7F16-4A44-8913-2EB4EDF00A7D}" destId="{DDD07C5E-7035-41EF-B556-CA5295E74E32}" srcOrd="0" destOrd="0" presId="urn:microsoft.com/office/officeart/2005/8/layout/hierarchy3"/>
    <dgm:cxn modelId="{41DB0B15-047C-4FBF-A27C-0EF6902B19A4}" srcId="{A49BECD6-41C1-4C8E-A906-DFDCDFB35677}" destId="{8A834031-4C09-46F5-B160-D53A76773C66}" srcOrd="3" destOrd="0" parTransId="{2A9473FE-035E-4E07-8DC6-8D9EB5D3EBA8}" sibTransId="{90A275DE-83A1-4644-9817-7FDFA18F24AD}"/>
    <dgm:cxn modelId="{F8289515-47C6-4497-9595-4E814E0794BD}" type="presOf" srcId="{54943BED-AFA9-4F3E-B6BB-2A2C6B2276EF}" destId="{442931B4-E5E9-4622-905F-6675C3DF61FB}" srcOrd="0" destOrd="0" presId="urn:microsoft.com/office/officeart/2005/8/layout/hierarchy3"/>
    <dgm:cxn modelId="{6CDDA119-B46D-4543-9082-A64B3CD15C45}" type="presOf" srcId="{0CFB2A5F-3DC4-4372-BEE0-1C1C32A1336F}" destId="{CD45CABE-8BF4-49F9-83EC-689183D817E7}" srcOrd="0" destOrd="0" presId="urn:microsoft.com/office/officeart/2005/8/layout/hierarchy3"/>
    <dgm:cxn modelId="{7FDCD21C-707E-4B3A-93C5-355A7EB4E3B8}" type="presOf" srcId="{BACC73FE-52E0-45FF-A4EE-E7582D460489}" destId="{3D048E7F-1FCC-4C7A-891E-3B7A4ABC3FB6}" srcOrd="0" destOrd="0" presId="urn:microsoft.com/office/officeart/2005/8/layout/hierarchy3"/>
    <dgm:cxn modelId="{5E424F1E-3168-44F3-B630-6BBDD5328FCB}" type="presOf" srcId="{26792F4C-132A-43BB-8CDD-3CB00182C1AD}" destId="{F606B873-450F-4305-90BC-4A36BCFA9D4D}" srcOrd="0" destOrd="0" presId="urn:microsoft.com/office/officeart/2005/8/layout/hierarchy3"/>
    <dgm:cxn modelId="{166A2624-B81D-4910-ADF1-AA2A933366B8}" type="presOf" srcId="{6B1C7897-A403-4FC6-B737-79D249CDF323}" destId="{0DA6DF0C-BDFC-48C7-91C6-D76879E9006C}" srcOrd="0" destOrd="0" presId="urn:microsoft.com/office/officeart/2005/8/layout/hierarchy3"/>
    <dgm:cxn modelId="{9A24A333-D1B1-4C4D-BE08-95643F3DEE7C}" type="presOf" srcId="{3FBDDE6F-A60A-4684-B57D-6896FE35FC7E}" destId="{B13E67D8-F309-4824-AF45-0B072DCA4F4A}" srcOrd="0" destOrd="0" presId="urn:microsoft.com/office/officeart/2005/8/layout/hierarchy3"/>
    <dgm:cxn modelId="{1272CA36-6773-4165-9311-37290F5BBB8E}" type="presOf" srcId="{8F2CEF11-7C8E-43AC-AB1C-B3368494BAE6}" destId="{107A603F-3649-41E1-81CB-C303B66075D5}" srcOrd="0" destOrd="0" presId="urn:microsoft.com/office/officeart/2005/8/layout/hierarchy3"/>
    <dgm:cxn modelId="{3D9E5D38-3591-4A21-BD54-D12CA756CA84}" type="presOf" srcId="{90995E11-E75E-4689-8479-57A897158FC8}" destId="{AB06AD19-7B85-45F3-81D9-FC79E084AFFD}" srcOrd="0" destOrd="0" presId="urn:microsoft.com/office/officeart/2005/8/layout/hierarchy3"/>
    <dgm:cxn modelId="{8553C039-1877-4E56-9C5A-A5C4C9BD81B0}" type="presOf" srcId="{062D5D15-EDEF-4627-BF53-BF93FB84C9AC}" destId="{626DA91F-1B8D-469A-9A98-8C5B32915BFD}" srcOrd="0" destOrd="0" presId="urn:microsoft.com/office/officeart/2005/8/layout/hierarchy3"/>
    <dgm:cxn modelId="{E7C04E3D-E30C-4BB6-8F38-BC73A3B38C54}" type="presOf" srcId="{D8951D4E-CE04-4534-B2E3-A30D65A904A7}" destId="{E4692BA8-3E4C-49F6-94FA-66CF2E714600}" srcOrd="0" destOrd="0" presId="urn:microsoft.com/office/officeart/2005/8/layout/hierarchy3"/>
    <dgm:cxn modelId="{18AD2E5C-AC76-491E-9C56-D20DFBF24350}" srcId="{8E9A1F0E-5A8F-4C87-AE2B-3BCED119FCAE}" destId="{DBCDE90B-D7F1-42BA-9628-39BFBAE1D4C9}" srcOrd="0" destOrd="0" parTransId="{3FBDDE6F-A60A-4684-B57D-6896FE35FC7E}" sibTransId="{CC25A66A-31D3-4FCE-92DC-A8DDE326319D}"/>
    <dgm:cxn modelId="{73F9275E-9016-497C-ADD3-0124D56E6BC5}" type="presOf" srcId="{79D4FF38-C5E4-40A2-ACDA-149AAF2CE676}" destId="{C115FE29-3574-4199-A266-D5A7851E91D4}" srcOrd="0" destOrd="0" presId="urn:microsoft.com/office/officeart/2005/8/layout/hierarchy3"/>
    <dgm:cxn modelId="{75983E63-52B8-4810-96CD-10DB44D68332}" type="presOf" srcId="{A49BECD6-41C1-4C8E-A906-DFDCDFB35677}" destId="{126ED9C0-476A-490E-9731-E777757D44B2}" srcOrd="1" destOrd="0" presId="urn:microsoft.com/office/officeart/2005/8/layout/hierarchy3"/>
    <dgm:cxn modelId="{78B84446-DE41-4D99-8921-057484FA4BF2}" type="presOf" srcId="{515E7A67-1F16-4C21-8819-577F7BB51E5C}" destId="{0A6472DB-0C77-4FB2-AA37-D96753FAB725}" srcOrd="0" destOrd="0" presId="urn:microsoft.com/office/officeart/2005/8/layout/hierarchy3"/>
    <dgm:cxn modelId="{B8FF146A-99A9-4002-B99E-F8BE60B0CA2C}" type="presOf" srcId="{9965E2E2-4C5F-4554-9A1E-2C42044C779C}" destId="{B2DEB3CF-F3B7-4E7E-AD9A-1178B3D444F3}" srcOrd="0" destOrd="0" presId="urn:microsoft.com/office/officeart/2005/8/layout/hierarchy3"/>
    <dgm:cxn modelId="{E02D196A-74AC-4B09-B044-336D6FA5EE54}" srcId="{0CFB2A5F-3DC4-4372-BEE0-1C1C32A1336F}" destId="{515E7A67-1F16-4C21-8819-577F7BB51E5C}" srcOrd="2" destOrd="0" parTransId="{1067CCFC-FF1D-46A1-BABE-61AA6641CD4E}" sibTransId="{4BD092BE-98EB-49B4-979D-B5861E79D1E4}"/>
    <dgm:cxn modelId="{79465D4A-451F-4A97-80FA-9F15DEEDAEA9}" srcId="{A49BECD6-41C1-4C8E-A906-DFDCDFB35677}" destId="{B190F758-DDE3-4A0E-AFC3-76F698499EF8}" srcOrd="1" destOrd="0" parTransId="{DC9F86C7-7F09-448D-81E7-CF0419E01CB7}" sibTransId="{B6D178CB-77D0-4B75-A64A-DB75144EC24A}"/>
    <dgm:cxn modelId="{EF35D44C-4269-4E29-AEC7-FB95F2B90AA2}" type="presOf" srcId="{A62A4CBE-D83F-4094-AC60-87FA1CACDDDE}" destId="{9C3B0B7E-8A5D-401C-9BB8-F41A5124548D}" srcOrd="0" destOrd="0" presId="urn:microsoft.com/office/officeart/2005/8/layout/hierarchy3"/>
    <dgm:cxn modelId="{BDB9E24C-FF08-4AB4-AE82-4933D5A03180}" type="presOf" srcId="{BB269AEE-F196-4A96-B3F2-D01A95480DA7}" destId="{B8730971-8D07-4F9D-BBF6-3FDCA5DDD39B}" srcOrd="0" destOrd="0" presId="urn:microsoft.com/office/officeart/2005/8/layout/hierarchy3"/>
    <dgm:cxn modelId="{57C8526D-6110-4014-9B14-F76912F4D2F4}" type="presOf" srcId="{FF81C332-A394-4D66-8BBC-5DB67DB7333B}" destId="{0C047C5E-AE5E-423D-8C6C-A20393E8C480}" srcOrd="0" destOrd="0" presId="urn:microsoft.com/office/officeart/2005/8/layout/hierarchy3"/>
    <dgm:cxn modelId="{6E48884D-3033-4DB8-9329-896B6EE1260A}" type="presOf" srcId="{C3892699-D075-4EB1-9163-A77122F1CDB3}" destId="{F13A394A-9622-4C1A-8697-DA85DC349F8F}" srcOrd="0" destOrd="0" presId="urn:microsoft.com/office/officeart/2005/8/layout/hierarchy3"/>
    <dgm:cxn modelId="{1047F16E-9771-4108-8511-8C9D26AC08C1}" type="presOf" srcId="{1067CCFC-FF1D-46A1-BABE-61AA6641CD4E}" destId="{C7713858-C5C5-4848-86EC-45FBE6258E8B}" srcOrd="0" destOrd="0" presId="urn:microsoft.com/office/officeart/2005/8/layout/hierarchy3"/>
    <dgm:cxn modelId="{A387274F-976D-4E32-BB97-CD92086631F1}" srcId="{A49BECD6-41C1-4C8E-A906-DFDCDFB35677}" destId="{79D4FF38-C5E4-40A2-ACDA-149AAF2CE676}" srcOrd="0" destOrd="0" parTransId="{BACC73FE-52E0-45FF-A4EE-E7582D460489}" sibTransId="{E86D73D1-9BEA-4427-8850-3EC91257766C}"/>
    <dgm:cxn modelId="{F879E14F-8337-49AD-AA00-C101CE8C4C35}" type="presOf" srcId="{2A9473FE-035E-4E07-8DC6-8D9EB5D3EBA8}" destId="{F444F30C-8580-41D9-9F38-58CB41A696B3}" srcOrd="0" destOrd="0" presId="urn:microsoft.com/office/officeart/2005/8/layout/hierarchy3"/>
    <dgm:cxn modelId="{E432AC51-CC2F-4E82-8E87-223D359CA8D9}" type="presOf" srcId="{13F27222-6009-40B8-9840-3A87DC6D0970}" destId="{2F97FD73-3B74-422E-AF89-AF9FA72A592C}" srcOrd="0" destOrd="0" presId="urn:microsoft.com/office/officeart/2005/8/layout/hierarchy3"/>
    <dgm:cxn modelId="{00CEED71-BD1B-44A3-8EAC-AABCDEEDBDDA}" type="presOf" srcId="{B190F758-DDE3-4A0E-AFC3-76F698499EF8}" destId="{3B2BB99E-F81C-4086-8E1B-06DF66BE813D}" srcOrd="0" destOrd="0" presId="urn:microsoft.com/office/officeart/2005/8/layout/hierarchy3"/>
    <dgm:cxn modelId="{F2701A74-3CB8-4E99-B60E-2500FF989B31}" srcId="{062D5D15-EDEF-4627-BF53-BF93FB84C9AC}" destId="{C3892699-D075-4EB1-9163-A77122F1CDB3}" srcOrd="2" destOrd="0" parTransId="{6B1C7897-A403-4FC6-B737-79D249CDF323}" sibTransId="{DF673F40-E278-49A3-B699-507F8731CA32}"/>
    <dgm:cxn modelId="{1B094F74-FDF1-44C5-9A72-B7FE330B70D1}" srcId="{062D5D15-EDEF-4627-BF53-BF93FB84C9AC}" destId="{54943BED-AFA9-4F3E-B6BB-2A2C6B2276EF}" srcOrd="1" destOrd="0" parTransId="{A62A4CBE-D83F-4094-AC60-87FA1CACDDDE}" sibTransId="{9096706F-365C-4613-B9BD-3D9E29A25F45}"/>
    <dgm:cxn modelId="{442CA576-6060-4C83-A658-B25C1BF9B6F6}" srcId="{8E9A1F0E-5A8F-4C87-AE2B-3BCED119FCAE}" destId="{13F27222-6009-40B8-9840-3A87DC6D0970}" srcOrd="3" destOrd="0" parTransId="{BB269AEE-F196-4A96-B3F2-D01A95480DA7}" sibTransId="{A50034DC-A112-42C6-80B5-78796B069ACF}"/>
    <dgm:cxn modelId="{A41CE956-E07B-4E83-8299-A98C63E2496C}" srcId="{1323257B-2013-4A4E-BA46-0304B5534CDD}" destId="{8E9A1F0E-5A8F-4C87-AE2B-3BCED119FCAE}" srcOrd="1" destOrd="0" parTransId="{3B3CB489-4053-42A2-9C37-47F4E8ED42A0}" sibTransId="{36F8E9DC-7604-412B-B8BA-470B7D2000F3}"/>
    <dgm:cxn modelId="{EEF7AB80-FF34-4515-BDFA-DA314CE418FE}" type="presOf" srcId="{047E7043-66D1-4F09-8E43-32B03BE713CD}" destId="{4814B4BC-D637-4D5E-9195-0486EFC68FA2}" srcOrd="0" destOrd="0" presId="urn:microsoft.com/office/officeart/2005/8/layout/hierarchy3"/>
    <dgm:cxn modelId="{0FA47D81-52B2-4C50-82E7-0DD60653D159}" srcId="{1323257B-2013-4A4E-BA46-0304B5534CDD}" destId="{0CFB2A5F-3DC4-4372-BEE0-1C1C32A1336F}" srcOrd="0" destOrd="0" parTransId="{F715575C-8E2A-4233-96EB-EF7B19E80674}" sibTransId="{32CA97F3-A949-4607-9436-E32535B07751}"/>
    <dgm:cxn modelId="{8D68A68E-E27D-4E1F-B8AB-DDE51BF6162F}" type="presOf" srcId="{910DDDA8-26BB-4651-BD0E-DE209856D140}" destId="{8614D012-576D-4AFF-9D43-301DA5F09C46}" srcOrd="0" destOrd="0" presId="urn:microsoft.com/office/officeart/2005/8/layout/hierarchy3"/>
    <dgm:cxn modelId="{435F718F-5FA3-4D31-83EC-3F7443C0435D}" type="presOf" srcId="{062D5D15-EDEF-4627-BF53-BF93FB84C9AC}" destId="{37FB9C1C-23A2-46B4-8909-8DDF8FAAB3B3}" srcOrd="1" destOrd="0" presId="urn:microsoft.com/office/officeart/2005/8/layout/hierarchy3"/>
    <dgm:cxn modelId="{369A3092-746B-4E9E-BF73-A69EEE843544}" srcId="{8E9A1F0E-5A8F-4C87-AE2B-3BCED119FCAE}" destId="{948EBB76-7F16-4A44-8913-2EB4EDF00A7D}" srcOrd="1" destOrd="0" parTransId="{44C9F81B-CBA1-4BE0-9EFD-694C71C676A0}" sibTransId="{8CCB5313-F4B7-48C2-A56F-CC3D3C630B88}"/>
    <dgm:cxn modelId="{65CE6096-F2A8-453C-84A7-67BF1A70F1C6}" srcId="{062D5D15-EDEF-4627-BF53-BF93FB84C9AC}" destId="{D8951D4E-CE04-4534-B2E3-A30D65A904A7}" srcOrd="3" destOrd="0" parTransId="{D9FCB251-DA5C-41C5-A126-14524DEA6875}" sibTransId="{33C9D61D-DA53-46A0-A9FC-B8D52908D24F}"/>
    <dgm:cxn modelId="{ABC6A99F-3384-463D-812D-B8348ECE3FD7}" srcId="{A49BECD6-41C1-4C8E-A906-DFDCDFB35677}" destId="{047E7043-66D1-4F09-8E43-32B03BE713CD}" srcOrd="2" destOrd="0" parTransId="{90995E11-E75E-4689-8479-57A897158FC8}" sibTransId="{B7D8A55F-8867-44CA-B95D-8B8731984E38}"/>
    <dgm:cxn modelId="{B8317AA3-C169-4663-8095-C92C740DD2A3}" srcId="{1323257B-2013-4A4E-BA46-0304B5534CDD}" destId="{062D5D15-EDEF-4627-BF53-BF93FB84C9AC}" srcOrd="3" destOrd="0" parTransId="{0F33BE22-7EFB-41A6-AEC1-7A819FFDC8F7}" sibTransId="{4EB86AC5-2273-477B-B976-8EBF666B99C9}"/>
    <dgm:cxn modelId="{9CFD58A5-72CF-4165-BD4A-80F7029C06A9}" srcId="{1323257B-2013-4A4E-BA46-0304B5534CDD}" destId="{A49BECD6-41C1-4C8E-A906-DFDCDFB35677}" srcOrd="2" destOrd="0" parTransId="{0FA5AAB4-93E0-4D17-84F5-A2C7916B6481}" sibTransId="{B8482588-44EB-476F-82F7-FBCAE9CF82C3}"/>
    <dgm:cxn modelId="{3C23D0A5-704D-4833-8805-D8A9CB2F9FD1}" type="presOf" srcId="{DBCDE90B-D7F1-42BA-9628-39BFBAE1D4C9}" destId="{AADBAA9C-EFCE-418E-AEE0-F2AC4CC5B5FA}" srcOrd="0" destOrd="0" presId="urn:microsoft.com/office/officeart/2005/8/layout/hierarchy3"/>
    <dgm:cxn modelId="{B52C83A8-0BCF-4D92-A8BE-7CA6699264AA}" type="presOf" srcId="{CEEF0627-137B-425C-B908-287165A0640B}" destId="{525EB533-AA5B-4A73-9A48-D52B058B895C}" srcOrd="0" destOrd="0" presId="urn:microsoft.com/office/officeart/2005/8/layout/hierarchy3"/>
    <dgm:cxn modelId="{68A38DAF-53BE-4523-87B9-3E1AF5325F0F}" srcId="{8E9A1F0E-5A8F-4C87-AE2B-3BCED119FCAE}" destId="{8F2CEF11-7C8E-43AC-AB1C-B3368494BAE6}" srcOrd="2" destOrd="0" parTransId="{48E7DF9E-07DD-4F1B-945D-2AF4AD496D9F}" sibTransId="{EB2AE2F0-89B5-498E-B0E6-C73068A1D685}"/>
    <dgm:cxn modelId="{C0D41BB4-906A-4E68-9F7F-D1127DBB06EC}" type="presOf" srcId="{DC9F86C7-7F09-448D-81E7-CF0419E01CB7}" destId="{04D21292-EC61-44D7-A794-D4000FFE9840}" srcOrd="0" destOrd="0" presId="urn:microsoft.com/office/officeart/2005/8/layout/hierarchy3"/>
    <dgm:cxn modelId="{3F8B46B4-12D7-4E2C-B27F-06D6DB7EE57D}" type="presOf" srcId="{A6F1F5D8-1A1C-4207-88F3-7F06F34C97A0}" destId="{9F893744-4951-4903-8BA2-4CD96AEFFEDA}" srcOrd="0" destOrd="0" presId="urn:microsoft.com/office/officeart/2005/8/layout/hierarchy3"/>
    <dgm:cxn modelId="{DB4F59B6-A827-486F-8A11-B94D7F4CA7A3}" type="presOf" srcId="{A49BECD6-41C1-4C8E-A906-DFDCDFB35677}" destId="{9CB6126A-1735-4288-98EF-B29485428772}" srcOrd="0" destOrd="0" presId="urn:microsoft.com/office/officeart/2005/8/layout/hierarchy3"/>
    <dgm:cxn modelId="{CC5EB1BB-5131-44FF-95A2-7AED1C58EA90}" type="presOf" srcId="{0CFB2A5F-3DC4-4372-BEE0-1C1C32A1336F}" destId="{9721E20C-FF70-4704-951B-954B55EA0990}" srcOrd="1" destOrd="0" presId="urn:microsoft.com/office/officeart/2005/8/layout/hierarchy3"/>
    <dgm:cxn modelId="{8487CBBF-9240-4A07-BD1B-1487C55A8D3F}" type="presOf" srcId="{D9FCB251-DA5C-41C5-A126-14524DEA6875}" destId="{09534273-64BD-4DAD-9606-ABD96E50717E}" srcOrd="0" destOrd="0" presId="urn:microsoft.com/office/officeart/2005/8/layout/hierarchy3"/>
    <dgm:cxn modelId="{613CF3C3-6C34-46F3-95E6-F077616510BB}" srcId="{062D5D15-EDEF-4627-BF53-BF93FB84C9AC}" destId="{87726D74-219E-472A-B5B1-6444178AFAF6}" srcOrd="0" destOrd="0" parTransId="{26792F4C-132A-43BB-8CDD-3CB00182C1AD}" sibTransId="{393F71E3-D441-43CE-94F3-2E36556F356E}"/>
    <dgm:cxn modelId="{A14D85C4-25BD-42B1-9549-B92D48355E89}" type="presOf" srcId="{87726D74-219E-472A-B5B1-6444178AFAF6}" destId="{8CA8970A-5FED-4CF8-9BD3-23F272F2EFA8}" srcOrd="0" destOrd="0" presId="urn:microsoft.com/office/officeart/2005/8/layout/hierarchy3"/>
    <dgm:cxn modelId="{911812CA-D2C9-4FD8-8937-9DEDD53410DA}" srcId="{0CFB2A5F-3DC4-4372-BEE0-1C1C32A1336F}" destId="{9965E2E2-4C5F-4554-9A1E-2C42044C779C}" srcOrd="1" destOrd="0" parTransId="{CEEF0627-137B-425C-B908-287165A0640B}" sibTransId="{F49D7FA4-4889-43EC-B2D6-2AFBED1ADE14}"/>
    <dgm:cxn modelId="{C42D82CE-5F60-4447-A2B9-EA3EC4CE3BD8}" type="presOf" srcId="{8E9A1F0E-5A8F-4C87-AE2B-3BCED119FCAE}" destId="{B173FF69-28E4-4035-908F-3545EB584205}" srcOrd="0" destOrd="0" presId="urn:microsoft.com/office/officeart/2005/8/layout/hierarchy3"/>
    <dgm:cxn modelId="{3A0928DB-2A83-4D20-A02F-F8F0810BAEBB}" srcId="{0CFB2A5F-3DC4-4372-BEE0-1C1C32A1336F}" destId="{A6F1F5D8-1A1C-4207-88F3-7F06F34C97A0}" srcOrd="3" destOrd="0" parTransId="{910DDDA8-26BB-4651-BD0E-DE209856D140}" sibTransId="{A6459D2A-5580-48EA-A0A7-B034F35C6F94}"/>
    <dgm:cxn modelId="{A929E3E0-EEBF-4D6C-9441-16E6A56D1E4A}" type="presOf" srcId="{48E7DF9E-07DD-4F1B-945D-2AF4AD496D9F}" destId="{DB44DEEF-6D7E-4173-9B9F-94C749D9D2FA}" srcOrd="0" destOrd="0" presId="urn:microsoft.com/office/officeart/2005/8/layout/hierarchy3"/>
    <dgm:cxn modelId="{B10697E4-A473-4B8D-AF78-7A18D832CA3D}" type="presOf" srcId="{2B9C6D80-B0C9-4ED2-A35D-ABCD7C51B1AD}" destId="{2BCE9FD2-6494-452B-82B3-9C03F04C2243}" srcOrd="0" destOrd="0" presId="urn:microsoft.com/office/officeart/2005/8/layout/hierarchy3"/>
    <dgm:cxn modelId="{FC797CE6-3553-4E2E-8977-9A7D07B5BC55}" type="presOf" srcId="{1323257B-2013-4A4E-BA46-0304B5534CDD}" destId="{DEE8FBEC-32DC-491D-9FE1-42D92F929ACD}" srcOrd="0" destOrd="0" presId="urn:microsoft.com/office/officeart/2005/8/layout/hierarchy3"/>
    <dgm:cxn modelId="{62FC51AC-B1E6-41B6-B2B7-EDF8EF60E624}" type="presParOf" srcId="{DEE8FBEC-32DC-491D-9FE1-42D92F929ACD}" destId="{D4681C78-DC3C-4562-A486-FA33A9D78D2C}" srcOrd="0" destOrd="0" presId="urn:microsoft.com/office/officeart/2005/8/layout/hierarchy3"/>
    <dgm:cxn modelId="{32E64757-1660-48FB-BF54-694FF03A11EC}" type="presParOf" srcId="{D4681C78-DC3C-4562-A486-FA33A9D78D2C}" destId="{63FEA67C-8C8A-4D7E-8F15-47301AC632D5}" srcOrd="0" destOrd="0" presId="urn:microsoft.com/office/officeart/2005/8/layout/hierarchy3"/>
    <dgm:cxn modelId="{801682EE-E8D5-4117-A9C5-7312906FDD1F}" type="presParOf" srcId="{63FEA67C-8C8A-4D7E-8F15-47301AC632D5}" destId="{CD45CABE-8BF4-49F9-83EC-689183D817E7}" srcOrd="0" destOrd="0" presId="urn:microsoft.com/office/officeart/2005/8/layout/hierarchy3"/>
    <dgm:cxn modelId="{8E1DEB42-19A2-4388-A849-80BB2CBCAE72}" type="presParOf" srcId="{63FEA67C-8C8A-4D7E-8F15-47301AC632D5}" destId="{9721E20C-FF70-4704-951B-954B55EA0990}" srcOrd="1" destOrd="0" presId="urn:microsoft.com/office/officeart/2005/8/layout/hierarchy3"/>
    <dgm:cxn modelId="{1B8A52EC-DC20-4FB4-BC87-97DFB00BF89B}" type="presParOf" srcId="{D4681C78-DC3C-4562-A486-FA33A9D78D2C}" destId="{C1208A21-5972-480D-9EB8-4D2BD41A9591}" srcOrd="1" destOrd="0" presId="urn:microsoft.com/office/officeart/2005/8/layout/hierarchy3"/>
    <dgm:cxn modelId="{97D31C6A-5CCA-42FE-A619-516C3CD2E3FA}" type="presParOf" srcId="{C1208A21-5972-480D-9EB8-4D2BD41A9591}" destId="{0C047C5E-AE5E-423D-8C6C-A20393E8C480}" srcOrd="0" destOrd="0" presId="urn:microsoft.com/office/officeart/2005/8/layout/hierarchy3"/>
    <dgm:cxn modelId="{A99EBBBC-B54D-4BC4-9CFE-007990E0FB31}" type="presParOf" srcId="{C1208A21-5972-480D-9EB8-4D2BD41A9591}" destId="{2BCE9FD2-6494-452B-82B3-9C03F04C2243}" srcOrd="1" destOrd="0" presId="urn:microsoft.com/office/officeart/2005/8/layout/hierarchy3"/>
    <dgm:cxn modelId="{119100E7-F4EB-4DC5-8D1A-EFD5AD490C4F}" type="presParOf" srcId="{C1208A21-5972-480D-9EB8-4D2BD41A9591}" destId="{525EB533-AA5B-4A73-9A48-D52B058B895C}" srcOrd="2" destOrd="0" presId="urn:microsoft.com/office/officeart/2005/8/layout/hierarchy3"/>
    <dgm:cxn modelId="{83D90060-E9A8-45A3-8C2E-E8701FE6093A}" type="presParOf" srcId="{C1208A21-5972-480D-9EB8-4D2BD41A9591}" destId="{B2DEB3CF-F3B7-4E7E-AD9A-1178B3D444F3}" srcOrd="3" destOrd="0" presId="urn:microsoft.com/office/officeart/2005/8/layout/hierarchy3"/>
    <dgm:cxn modelId="{F94F0094-CA35-4E01-BE4C-773CB881EB40}" type="presParOf" srcId="{C1208A21-5972-480D-9EB8-4D2BD41A9591}" destId="{C7713858-C5C5-4848-86EC-45FBE6258E8B}" srcOrd="4" destOrd="0" presId="urn:microsoft.com/office/officeart/2005/8/layout/hierarchy3"/>
    <dgm:cxn modelId="{4B28104B-86CF-4534-90F1-B4FB250ADEA3}" type="presParOf" srcId="{C1208A21-5972-480D-9EB8-4D2BD41A9591}" destId="{0A6472DB-0C77-4FB2-AA37-D96753FAB725}" srcOrd="5" destOrd="0" presId="urn:microsoft.com/office/officeart/2005/8/layout/hierarchy3"/>
    <dgm:cxn modelId="{033CE664-3005-4DDD-A1BB-9C8508CB7836}" type="presParOf" srcId="{C1208A21-5972-480D-9EB8-4D2BD41A9591}" destId="{8614D012-576D-4AFF-9D43-301DA5F09C46}" srcOrd="6" destOrd="0" presId="urn:microsoft.com/office/officeart/2005/8/layout/hierarchy3"/>
    <dgm:cxn modelId="{02E27F54-7319-42EF-AA88-FA3AEF7AF342}" type="presParOf" srcId="{C1208A21-5972-480D-9EB8-4D2BD41A9591}" destId="{9F893744-4951-4903-8BA2-4CD96AEFFEDA}" srcOrd="7" destOrd="0" presId="urn:microsoft.com/office/officeart/2005/8/layout/hierarchy3"/>
    <dgm:cxn modelId="{A2E5385A-ADD5-4A0E-946C-462619753A64}" type="presParOf" srcId="{DEE8FBEC-32DC-491D-9FE1-42D92F929ACD}" destId="{28B68103-79BF-49D9-876A-4B21099A499E}" srcOrd="1" destOrd="0" presId="urn:microsoft.com/office/officeart/2005/8/layout/hierarchy3"/>
    <dgm:cxn modelId="{A0DA8CD6-D61A-471A-99BD-78EBF6FBF98B}" type="presParOf" srcId="{28B68103-79BF-49D9-876A-4B21099A499E}" destId="{00193A4E-C2E5-4A32-8878-6571FCEB82F3}" srcOrd="0" destOrd="0" presId="urn:microsoft.com/office/officeart/2005/8/layout/hierarchy3"/>
    <dgm:cxn modelId="{C1015F02-5101-4C02-8275-C2644E3A422D}" type="presParOf" srcId="{00193A4E-C2E5-4A32-8878-6571FCEB82F3}" destId="{B173FF69-28E4-4035-908F-3545EB584205}" srcOrd="0" destOrd="0" presId="urn:microsoft.com/office/officeart/2005/8/layout/hierarchy3"/>
    <dgm:cxn modelId="{F4BFFCC5-19F5-4625-BDED-87D9C1307906}" type="presParOf" srcId="{00193A4E-C2E5-4A32-8878-6571FCEB82F3}" destId="{3A46FBDC-B7C4-4527-8A62-2969FE76C1B6}" srcOrd="1" destOrd="0" presId="urn:microsoft.com/office/officeart/2005/8/layout/hierarchy3"/>
    <dgm:cxn modelId="{238D5EE4-1155-45FC-B512-7A476CB72F59}" type="presParOf" srcId="{28B68103-79BF-49D9-876A-4B21099A499E}" destId="{ED2077AE-1BF2-4516-B789-2F411C2FF109}" srcOrd="1" destOrd="0" presId="urn:microsoft.com/office/officeart/2005/8/layout/hierarchy3"/>
    <dgm:cxn modelId="{7600B013-B8F2-4635-9926-329174D7D5F5}" type="presParOf" srcId="{ED2077AE-1BF2-4516-B789-2F411C2FF109}" destId="{B13E67D8-F309-4824-AF45-0B072DCA4F4A}" srcOrd="0" destOrd="0" presId="urn:microsoft.com/office/officeart/2005/8/layout/hierarchy3"/>
    <dgm:cxn modelId="{ED8BD10E-5EC3-48F1-9385-B589BFD8AA7C}" type="presParOf" srcId="{ED2077AE-1BF2-4516-B789-2F411C2FF109}" destId="{AADBAA9C-EFCE-418E-AEE0-F2AC4CC5B5FA}" srcOrd="1" destOrd="0" presId="urn:microsoft.com/office/officeart/2005/8/layout/hierarchy3"/>
    <dgm:cxn modelId="{3257D054-89C9-45B2-A674-AF91EC1EBF6C}" type="presParOf" srcId="{ED2077AE-1BF2-4516-B789-2F411C2FF109}" destId="{60474A9A-D6E2-41CB-A29A-094A3EEF09EE}" srcOrd="2" destOrd="0" presId="urn:microsoft.com/office/officeart/2005/8/layout/hierarchy3"/>
    <dgm:cxn modelId="{BB235C23-E5BB-490D-8FDC-63E9890F89CF}" type="presParOf" srcId="{ED2077AE-1BF2-4516-B789-2F411C2FF109}" destId="{DDD07C5E-7035-41EF-B556-CA5295E74E32}" srcOrd="3" destOrd="0" presId="urn:microsoft.com/office/officeart/2005/8/layout/hierarchy3"/>
    <dgm:cxn modelId="{03E945DD-FF54-4B2A-A032-4DDB0A4B1746}" type="presParOf" srcId="{ED2077AE-1BF2-4516-B789-2F411C2FF109}" destId="{DB44DEEF-6D7E-4173-9B9F-94C749D9D2FA}" srcOrd="4" destOrd="0" presId="urn:microsoft.com/office/officeart/2005/8/layout/hierarchy3"/>
    <dgm:cxn modelId="{49716553-20FF-4CB3-A0AD-D26DC145DDAB}" type="presParOf" srcId="{ED2077AE-1BF2-4516-B789-2F411C2FF109}" destId="{107A603F-3649-41E1-81CB-C303B66075D5}" srcOrd="5" destOrd="0" presId="urn:microsoft.com/office/officeart/2005/8/layout/hierarchy3"/>
    <dgm:cxn modelId="{0434F5A5-25E9-4612-AD89-64B2EFD99DE2}" type="presParOf" srcId="{ED2077AE-1BF2-4516-B789-2F411C2FF109}" destId="{B8730971-8D07-4F9D-BBF6-3FDCA5DDD39B}" srcOrd="6" destOrd="0" presId="urn:microsoft.com/office/officeart/2005/8/layout/hierarchy3"/>
    <dgm:cxn modelId="{C76EFC74-8262-4B00-96D1-8CE0263DF0FA}" type="presParOf" srcId="{ED2077AE-1BF2-4516-B789-2F411C2FF109}" destId="{2F97FD73-3B74-422E-AF89-AF9FA72A592C}" srcOrd="7" destOrd="0" presId="urn:microsoft.com/office/officeart/2005/8/layout/hierarchy3"/>
    <dgm:cxn modelId="{740524A5-8760-440B-82B9-3238FB51988C}" type="presParOf" srcId="{DEE8FBEC-32DC-491D-9FE1-42D92F929ACD}" destId="{FF306C40-E917-4604-9E41-EB935D0B826F}" srcOrd="2" destOrd="0" presId="urn:microsoft.com/office/officeart/2005/8/layout/hierarchy3"/>
    <dgm:cxn modelId="{D20B18AD-03BA-4364-B908-9634C06E44B4}" type="presParOf" srcId="{FF306C40-E917-4604-9E41-EB935D0B826F}" destId="{6C6232DB-2E60-44AF-8CF4-42DF63DB24CE}" srcOrd="0" destOrd="0" presId="urn:microsoft.com/office/officeart/2005/8/layout/hierarchy3"/>
    <dgm:cxn modelId="{DE4B0CA0-E65A-4333-A792-EE50B18AE055}" type="presParOf" srcId="{6C6232DB-2E60-44AF-8CF4-42DF63DB24CE}" destId="{9CB6126A-1735-4288-98EF-B29485428772}" srcOrd="0" destOrd="0" presId="urn:microsoft.com/office/officeart/2005/8/layout/hierarchy3"/>
    <dgm:cxn modelId="{FE6669B9-A0CD-4F7A-9CC5-70923464692D}" type="presParOf" srcId="{6C6232DB-2E60-44AF-8CF4-42DF63DB24CE}" destId="{126ED9C0-476A-490E-9731-E777757D44B2}" srcOrd="1" destOrd="0" presId="urn:microsoft.com/office/officeart/2005/8/layout/hierarchy3"/>
    <dgm:cxn modelId="{9EF608C9-8A52-43FA-BA57-476B6426F58B}" type="presParOf" srcId="{FF306C40-E917-4604-9E41-EB935D0B826F}" destId="{A5CC4065-F6AF-48A8-85A6-50342A76B701}" srcOrd="1" destOrd="0" presId="urn:microsoft.com/office/officeart/2005/8/layout/hierarchy3"/>
    <dgm:cxn modelId="{3C6423B1-E432-4C4A-A090-E86961FE9BD8}" type="presParOf" srcId="{A5CC4065-F6AF-48A8-85A6-50342A76B701}" destId="{3D048E7F-1FCC-4C7A-891E-3B7A4ABC3FB6}" srcOrd="0" destOrd="0" presId="urn:microsoft.com/office/officeart/2005/8/layout/hierarchy3"/>
    <dgm:cxn modelId="{1FEA5E9F-9637-4596-8188-0BD0E44127A1}" type="presParOf" srcId="{A5CC4065-F6AF-48A8-85A6-50342A76B701}" destId="{C115FE29-3574-4199-A266-D5A7851E91D4}" srcOrd="1" destOrd="0" presId="urn:microsoft.com/office/officeart/2005/8/layout/hierarchy3"/>
    <dgm:cxn modelId="{ECAF0B45-8A9D-48C2-BC41-BF52EFA8B021}" type="presParOf" srcId="{A5CC4065-F6AF-48A8-85A6-50342A76B701}" destId="{04D21292-EC61-44D7-A794-D4000FFE9840}" srcOrd="2" destOrd="0" presId="urn:microsoft.com/office/officeart/2005/8/layout/hierarchy3"/>
    <dgm:cxn modelId="{6E476929-6BFF-4B20-ADD8-8B0B53FE588A}" type="presParOf" srcId="{A5CC4065-F6AF-48A8-85A6-50342A76B701}" destId="{3B2BB99E-F81C-4086-8E1B-06DF66BE813D}" srcOrd="3" destOrd="0" presId="urn:microsoft.com/office/officeart/2005/8/layout/hierarchy3"/>
    <dgm:cxn modelId="{91DDB2A6-39A7-40BC-B5EA-48BAD6DD2A27}" type="presParOf" srcId="{A5CC4065-F6AF-48A8-85A6-50342A76B701}" destId="{AB06AD19-7B85-45F3-81D9-FC79E084AFFD}" srcOrd="4" destOrd="0" presId="urn:microsoft.com/office/officeart/2005/8/layout/hierarchy3"/>
    <dgm:cxn modelId="{02FED8C0-78FF-40A9-9227-3A58433DFBBC}" type="presParOf" srcId="{A5CC4065-F6AF-48A8-85A6-50342A76B701}" destId="{4814B4BC-D637-4D5E-9195-0486EFC68FA2}" srcOrd="5" destOrd="0" presId="urn:microsoft.com/office/officeart/2005/8/layout/hierarchy3"/>
    <dgm:cxn modelId="{561C1818-1E3B-4A77-9FC4-FDDCF68464A6}" type="presParOf" srcId="{A5CC4065-F6AF-48A8-85A6-50342A76B701}" destId="{F444F30C-8580-41D9-9F38-58CB41A696B3}" srcOrd="6" destOrd="0" presId="urn:microsoft.com/office/officeart/2005/8/layout/hierarchy3"/>
    <dgm:cxn modelId="{4ABF74F6-DFE9-4D4F-BFC6-746AC411F29B}" type="presParOf" srcId="{A5CC4065-F6AF-48A8-85A6-50342A76B701}" destId="{B695A05E-CE43-45B0-8FD1-613E86B36D98}" srcOrd="7" destOrd="0" presId="urn:microsoft.com/office/officeart/2005/8/layout/hierarchy3"/>
    <dgm:cxn modelId="{D133D45B-ACB1-4712-B389-9BD0B1D5B70F}" type="presParOf" srcId="{DEE8FBEC-32DC-491D-9FE1-42D92F929ACD}" destId="{E3CB1B1C-ED07-4329-8038-012F9816303A}" srcOrd="3" destOrd="0" presId="urn:microsoft.com/office/officeart/2005/8/layout/hierarchy3"/>
    <dgm:cxn modelId="{44CE6607-5852-43E3-82C1-898CB18345F4}" type="presParOf" srcId="{E3CB1B1C-ED07-4329-8038-012F9816303A}" destId="{C528A0FF-2F1D-4885-AA2E-CCC8FD1A7D09}" srcOrd="0" destOrd="0" presId="urn:microsoft.com/office/officeart/2005/8/layout/hierarchy3"/>
    <dgm:cxn modelId="{9A64E4BB-3BB0-460E-8C7B-45D3880B70AE}" type="presParOf" srcId="{C528A0FF-2F1D-4885-AA2E-CCC8FD1A7D09}" destId="{626DA91F-1B8D-469A-9A98-8C5B32915BFD}" srcOrd="0" destOrd="0" presId="urn:microsoft.com/office/officeart/2005/8/layout/hierarchy3"/>
    <dgm:cxn modelId="{78201CB8-33F3-419A-B0AD-268998D42629}" type="presParOf" srcId="{C528A0FF-2F1D-4885-AA2E-CCC8FD1A7D09}" destId="{37FB9C1C-23A2-46B4-8909-8DDF8FAAB3B3}" srcOrd="1" destOrd="0" presId="urn:microsoft.com/office/officeart/2005/8/layout/hierarchy3"/>
    <dgm:cxn modelId="{9BD6BFA7-733F-4A22-AEDF-763182E3AA3A}" type="presParOf" srcId="{E3CB1B1C-ED07-4329-8038-012F9816303A}" destId="{63498B80-B297-46A1-8932-238D10641BA9}" srcOrd="1" destOrd="0" presId="urn:microsoft.com/office/officeart/2005/8/layout/hierarchy3"/>
    <dgm:cxn modelId="{38D57639-DA18-406A-84CF-36BC2CE2E75F}" type="presParOf" srcId="{63498B80-B297-46A1-8932-238D10641BA9}" destId="{F606B873-450F-4305-90BC-4A36BCFA9D4D}" srcOrd="0" destOrd="0" presId="urn:microsoft.com/office/officeart/2005/8/layout/hierarchy3"/>
    <dgm:cxn modelId="{7E13CD3B-D663-4CBD-8BBD-A68902D72F44}" type="presParOf" srcId="{63498B80-B297-46A1-8932-238D10641BA9}" destId="{8CA8970A-5FED-4CF8-9BD3-23F272F2EFA8}" srcOrd="1" destOrd="0" presId="urn:microsoft.com/office/officeart/2005/8/layout/hierarchy3"/>
    <dgm:cxn modelId="{CAE29319-9321-4269-81F3-683592134D26}" type="presParOf" srcId="{63498B80-B297-46A1-8932-238D10641BA9}" destId="{9C3B0B7E-8A5D-401C-9BB8-F41A5124548D}" srcOrd="2" destOrd="0" presId="urn:microsoft.com/office/officeart/2005/8/layout/hierarchy3"/>
    <dgm:cxn modelId="{F9CFB8FD-B581-4151-84B7-256F770F7034}" type="presParOf" srcId="{63498B80-B297-46A1-8932-238D10641BA9}" destId="{442931B4-E5E9-4622-905F-6675C3DF61FB}" srcOrd="3" destOrd="0" presId="urn:microsoft.com/office/officeart/2005/8/layout/hierarchy3"/>
    <dgm:cxn modelId="{16404122-AA73-425B-8B0E-8BD9C940369D}" type="presParOf" srcId="{63498B80-B297-46A1-8932-238D10641BA9}" destId="{0DA6DF0C-BDFC-48C7-91C6-D76879E9006C}" srcOrd="4" destOrd="0" presId="urn:microsoft.com/office/officeart/2005/8/layout/hierarchy3"/>
    <dgm:cxn modelId="{B47E40B2-EBDF-42EE-99A0-4423AD8568DD}" type="presParOf" srcId="{63498B80-B297-46A1-8932-238D10641BA9}" destId="{F13A394A-9622-4C1A-8697-DA85DC349F8F}" srcOrd="5" destOrd="0" presId="urn:microsoft.com/office/officeart/2005/8/layout/hierarchy3"/>
    <dgm:cxn modelId="{865772F3-4F75-425B-98AF-A9867B0A72B8}" type="presParOf" srcId="{63498B80-B297-46A1-8932-238D10641BA9}" destId="{09534273-64BD-4DAD-9606-ABD96E50717E}" srcOrd="6" destOrd="0" presId="urn:microsoft.com/office/officeart/2005/8/layout/hierarchy3"/>
    <dgm:cxn modelId="{82455577-CCCD-4903-B2F5-934ECFB44621}" type="presParOf" srcId="{63498B80-B297-46A1-8932-238D10641BA9}" destId="{E4692BA8-3E4C-49F6-94FA-66CF2E71460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5CABE-8BF4-49F9-83EC-689183D817E7}">
      <dsp:nvSpPr>
        <dsp:cNvPr id="0" name=""/>
        <dsp:cNvSpPr/>
      </dsp:nvSpPr>
      <dsp:spPr>
        <a:xfrm>
          <a:off x="2213" y="522305"/>
          <a:ext cx="2543757" cy="767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Schule A</a:t>
          </a:r>
        </a:p>
      </dsp:txBody>
      <dsp:txXfrm>
        <a:off x="24702" y="544794"/>
        <a:ext cx="2498779" cy="722842"/>
      </dsp:txXfrm>
    </dsp:sp>
    <dsp:sp modelId="{0C047C5E-AE5E-423D-8C6C-A20393E8C480}">
      <dsp:nvSpPr>
        <dsp:cNvPr id="0" name=""/>
        <dsp:cNvSpPr/>
      </dsp:nvSpPr>
      <dsp:spPr>
        <a:xfrm>
          <a:off x="256589" y="1290126"/>
          <a:ext cx="254375" cy="47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970"/>
              </a:lnTo>
              <a:lnTo>
                <a:pt x="254375" y="470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E9FD2-6494-452B-82B3-9C03F04C2243}">
      <dsp:nvSpPr>
        <dsp:cNvPr id="0" name=""/>
        <dsp:cNvSpPr/>
      </dsp:nvSpPr>
      <dsp:spPr>
        <a:xfrm>
          <a:off x="510964" y="1608095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1a</a:t>
          </a:r>
        </a:p>
      </dsp:txBody>
      <dsp:txXfrm>
        <a:off x="519926" y="1617057"/>
        <a:ext cx="2017082" cy="288077"/>
      </dsp:txXfrm>
    </dsp:sp>
    <dsp:sp modelId="{525EB533-AA5B-4A73-9A48-D52B058B895C}">
      <dsp:nvSpPr>
        <dsp:cNvPr id="0" name=""/>
        <dsp:cNvSpPr/>
      </dsp:nvSpPr>
      <dsp:spPr>
        <a:xfrm>
          <a:off x="256589" y="1290126"/>
          <a:ext cx="254375" cy="109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941"/>
              </a:lnTo>
              <a:lnTo>
                <a:pt x="254375" y="1094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EB3CF-F3B7-4E7E-AD9A-1178B3D444F3}">
      <dsp:nvSpPr>
        <dsp:cNvPr id="0" name=""/>
        <dsp:cNvSpPr/>
      </dsp:nvSpPr>
      <dsp:spPr>
        <a:xfrm>
          <a:off x="510964" y="2232066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2a</a:t>
          </a:r>
        </a:p>
      </dsp:txBody>
      <dsp:txXfrm>
        <a:off x="519926" y="2241028"/>
        <a:ext cx="2017082" cy="288077"/>
      </dsp:txXfrm>
    </dsp:sp>
    <dsp:sp modelId="{C7713858-C5C5-4848-86EC-45FBE6258E8B}">
      <dsp:nvSpPr>
        <dsp:cNvPr id="0" name=""/>
        <dsp:cNvSpPr/>
      </dsp:nvSpPr>
      <dsp:spPr>
        <a:xfrm>
          <a:off x="256589" y="1290126"/>
          <a:ext cx="254375" cy="171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12"/>
              </a:lnTo>
              <a:lnTo>
                <a:pt x="254375" y="1718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472DB-0C77-4FB2-AA37-D96753FAB725}">
      <dsp:nvSpPr>
        <dsp:cNvPr id="0" name=""/>
        <dsp:cNvSpPr/>
      </dsp:nvSpPr>
      <dsp:spPr>
        <a:xfrm>
          <a:off x="510964" y="2856037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3a</a:t>
          </a:r>
        </a:p>
      </dsp:txBody>
      <dsp:txXfrm>
        <a:off x="519926" y="2864999"/>
        <a:ext cx="2017082" cy="288077"/>
      </dsp:txXfrm>
    </dsp:sp>
    <dsp:sp modelId="{8614D012-576D-4AFF-9D43-301DA5F09C46}">
      <dsp:nvSpPr>
        <dsp:cNvPr id="0" name=""/>
        <dsp:cNvSpPr/>
      </dsp:nvSpPr>
      <dsp:spPr>
        <a:xfrm>
          <a:off x="256589" y="1290126"/>
          <a:ext cx="254375" cy="2342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883"/>
              </a:lnTo>
              <a:lnTo>
                <a:pt x="254375" y="23428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93744-4951-4903-8BA2-4CD96AEFFEDA}">
      <dsp:nvSpPr>
        <dsp:cNvPr id="0" name=""/>
        <dsp:cNvSpPr/>
      </dsp:nvSpPr>
      <dsp:spPr>
        <a:xfrm>
          <a:off x="510964" y="3480008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…a</a:t>
          </a:r>
        </a:p>
      </dsp:txBody>
      <dsp:txXfrm>
        <a:off x="519926" y="3488970"/>
        <a:ext cx="2017082" cy="288077"/>
      </dsp:txXfrm>
    </dsp:sp>
    <dsp:sp modelId="{B173FF69-28E4-4035-908F-3545EB584205}">
      <dsp:nvSpPr>
        <dsp:cNvPr id="0" name=""/>
        <dsp:cNvSpPr/>
      </dsp:nvSpPr>
      <dsp:spPr>
        <a:xfrm>
          <a:off x="3181910" y="522305"/>
          <a:ext cx="2543757" cy="810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Schule B</a:t>
          </a:r>
        </a:p>
      </dsp:txBody>
      <dsp:txXfrm>
        <a:off x="3205650" y="546045"/>
        <a:ext cx="2496277" cy="763075"/>
      </dsp:txXfrm>
    </dsp:sp>
    <dsp:sp modelId="{B13E67D8-F309-4824-AF45-0B072DCA4F4A}">
      <dsp:nvSpPr>
        <dsp:cNvPr id="0" name=""/>
        <dsp:cNvSpPr/>
      </dsp:nvSpPr>
      <dsp:spPr>
        <a:xfrm>
          <a:off x="3436285" y="1332861"/>
          <a:ext cx="254375" cy="47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970"/>
              </a:lnTo>
              <a:lnTo>
                <a:pt x="254375" y="470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BAA9C-EFCE-418E-AEE0-F2AC4CC5B5FA}">
      <dsp:nvSpPr>
        <dsp:cNvPr id="0" name=""/>
        <dsp:cNvSpPr/>
      </dsp:nvSpPr>
      <dsp:spPr>
        <a:xfrm>
          <a:off x="3690661" y="1650830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1b </a:t>
          </a:r>
        </a:p>
      </dsp:txBody>
      <dsp:txXfrm>
        <a:off x="3699623" y="1659792"/>
        <a:ext cx="2017082" cy="288077"/>
      </dsp:txXfrm>
    </dsp:sp>
    <dsp:sp modelId="{60474A9A-D6E2-41CB-A29A-094A3EEF09EE}">
      <dsp:nvSpPr>
        <dsp:cNvPr id="0" name=""/>
        <dsp:cNvSpPr/>
      </dsp:nvSpPr>
      <dsp:spPr>
        <a:xfrm>
          <a:off x="3436285" y="1332861"/>
          <a:ext cx="254375" cy="109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572"/>
              </a:lnTo>
              <a:lnTo>
                <a:pt x="254375" y="109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07C5E-7035-41EF-B556-CA5295E74E32}">
      <dsp:nvSpPr>
        <dsp:cNvPr id="0" name=""/>
        <dsp:cNvSpPr/>
      </dsp:nvSpPr>
      <dsp:spPr>
        <a:xfrm>
          <a:off x="3690661" y="2274801"/>
          <a:ext cx="2035006" cy="313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2b</a:t>
          </a:r>
        </a:p>
      </dsp:txBody>
      <dsp:txXfrm>
        <a:off x="3699836" y="2283976"/>
        <a:ext cx="2016656" cy="294913"/>
      </dsp:txXfrm>
    </dsp:sp>
    <dsp:sp modelId="{DB44DEEF-6D7E-4173-9B9F-94C749D9D2FA}">
      <dsp:nvSpPr>
        <dsp:cNvPr id="0" name=""/>
        <dsp:cNvSpPr/>
      </dsp:nvSpPr>
      <dsp:spPr>
        <a:xfrm>
          <a:off x="3436285" y="1332861"/>
          <a:ext cx="254375" cy="172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806"/>
              </a:lnTo>
              <a:lnTo>
                <a:pt x="254375" y="1729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603F-3649-41E1-81CB-C303B66075D5}">
      <dsp:nvSpPr>
        <dsp:cNvPr id="0" name=""/>
        <dsp:cNvSpPr/>
      </dsp:nvSpPr>
      <dsp:spPr>
        <a:xfrm>
          <a:off x="3690661" y="2906035"/>
          <a:ext cx="2035006" cy="313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3b</a:t>
          </a:r>
        </a:p>
      </dsp:txBody>
      <dsp:txXfrm>
        <a:off x="3699836" y="2915210"/>
        <a:ext cx="2016656" cy="294913"/>
      </dsp:txXfrm>
    </dsp:sp>
    <dsp:sp modelId="{B8730971-8D07-4F9D-BBF6-3FDCA5DDD39B}">
      <dsp:nvSpPr>
        <dsp:cNvPr id="0" name=""/>
        <dsp:cNvSpPr/>
      </dsp:nvSpPr>
      <dsp:spPr>
        <a:xfrm>
          <a:off x="3436285" y="1332861"/>
          <a:ext cx="254375" cy="2361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039"/>
              </a:lnTo>
              <a:lnTo>
                <a:pt x="254375" y="2361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7FD73-3B74-422E-AF89-AF9FA72A592C}">
      <dsp:nvSpPr>
        <dsp:cNvPr id="0" name=""/>
        <dsp:cNvSpPr/>
      </dsp:nvSpPr>
      <dsp:spPr>
        <a:xfrm>
          <a:off x="3690661" y="3537268"/>
          <a:ext cx="2035006" cy="313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…b</a:t>
          </a:r>
        </a:p>
      </dsp:txBody>
      <dsp:txXfrm>
        <a:off x="3699836" y="3546443"/>
        <a:ext cx="2016656" cy="294913"/>
      </dsp:txXfrm>
    </dsp:sp>
    <dsp:sp modelId="{9CB6126A-1735-4288-98EF-B29485428772}">
      <dsp:nvSpPr>
        <dsp:cNvPr id="0" name=""/>
        <dsp:cNvSpPr/>
      </dsp:nvSpPr>
      <dsp:spPr>
        <a:xfrm>
          <a:off x="6361607" y="522305"/>
          <a:ext cx="2543757" cy="767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Schule C</a:t>
          </a:r>
        </a:p>
      </dsp:txBody>
      <dsp:txXfrm>
        <a:off x="6384096" y="544794"/>
        <a:ext cx="2498779" cy="722842"/>
      </dsp:txXfrm>
    </dsp:sp>
    <dsp:sp modelId="{3D048E7F-1FCC-4C7A-891E-3B7A4ABC3FB6}">
      <dsp:nvSpPr>
        <dsp:cNvPr id="0" name=""/>
        <dsp:cNvSpPr/>
      </dsp:nvSpPr>
      <dsp:spPr>
        <a:xfrm>
          <a:off x="6615982" y="1290126"/>
          <a:ext cx="254375" cy="474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601"/>
              </a:lnTo>
              <a:lnTo>
                <a:pt x="254375" y="474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5FE29-3574-4199-A266-D5A7851E91D4}">
      <dsp:nvSpPr>
        <dsp:cNvPr id="0" name=""/>
        <dsp:cNvSpPr/>
      </dsp:nvSpPr>
      <dsp:spPr>
        <a:xfrm>
          <a:off x="6870358" y="1608095"/>
          <a:ext cx="2035006" cy="313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1c</a:t>
          </a:r>
        </a:p>
      </dsp:txBody>
      <dsp:txXfrm>
        <a:off x="6879533" y="1617270"/>
        <a:ext cx="2016656" cy="294913"/>
      </dsp:txXfrm>
    </dsp:sp>
    <dsp:sp modelId="{04D21292-EC61-44D7-A794-D4000FFE9840}">
      <dsp:nvSpPr>
        <dsp:cNvPr id="0" name=""/>
        <dsp:cNvSpPr/>
      </dsp:nvSpPr>
      <dsp:spPr>
        <a:xfrm>
          <a:off x="6615982" y="1290126"/>
          <a:ext cx="254375" cy="110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278"/>
              </a:lnTo>
              <a:lnTo>
                <a:pt x="254375" y="1103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BB99E-F81C-4086-8E1B-06DF66BE813D}">
      <dsp:nvSpPr>
        <dsp:cNvPr id="0" name=""/>
        <dsp:cNvSpPr/>
      </dsp:nvSpPr>
      <dsp:spPr>
        <a:xfrm>
          <a:off x="6870358" y="2239329"/>
          <a:ext cx="2035006" cy="30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2c</a:t>
          </a:r>
        </a:p>
      </dsp:txBody>
      <dsp:txXfrm>
        <a:off x="6879383" y="2248354"/>
        <a:ext cx="2016956" cy="290100"/>
      </dsp:txXfrm>
    </dsp:sp>
    <dsp:sp modelId="{AB06AD19-7B85-45F3-81D9-FC79E084AFFD}">
      <dsp:nvSpPr>
        <dsp:cNvPr id="0" name=""/>
        <dsp:cNvSpPr/>
      </dsp:nvSpPr>
      <dsp:spPr>
        <a:xfrm>
          <a:off x="6615982" y="1290126"/>
          <a:ext cx="254375" cy="172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8324"/>
              </a:lnTo>
              <a:lnTo>
                <a:pt x="254375" y="1728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4B4BC-D637-4D5E-9195-0486EFC68FA2}">
      <dsp:nvSpPr>
        <dsp:cNvPr id="0" name=""/>
        <dsp:cNvSpPr/>
      </dsp:nvSpPr>
      <dsp:spPr>
        <a:xfrm>
          <a:off x="6870358" y="2865449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3c</a:t>
          </a:r>
        </a:p>
      </dsp:txBody>
      <dsp:txXfrm>
        <a:off x="6879320" y="2874411"/>
        <a:ext cx="2017082" cy="288077"/>
      </dsp:txXfrm>
    </dsp:sp>
    <dsp:sp modelId="{F444F30C-8580-41D9-9F38-58CB41A696B3}">
      <dsp:nvSpPr>
        <dsp:cNvPr id="0" name=""/>
        <dsp:cNvSpPr/>
      </dsp:nvSpPr>
      <dsp:spPr>
        <a:xfrm>
          <a:off x="6615982" y="1290126"/>
          <a:ext cx="254375" cy="2352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295"/>
              </a:lnTo>
              <a:lnTo>
                <a:pt x="254375" y="23522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5A05E-CE43-45B0-8FD1-613E86B36D98}">
      <dsp:nvSpPr>
        <dsp:cNvPr id="0" name=""/>
        <dsp:cNvSpPr/>
      </dsp:nvSpPr>
      <dsp:spPr>
        <a:xfrm>
          <a:off x="6870358" y="3489420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…c</a:t>
          </a:r>
        </a:p>
      </dsp:txBody>
      <dsp:txXfrm>
        <a:off x="6879320" y="3498382"/>
        <a:ext cx="2017082" cy="288077"/>
      </dsp:txXfrm>
    </dsp:sp>
    <dsp:sp modelId="{626DA91F-1B8D-469A-9A98-8C5B32915BFD}">
      <dsp:nvSpPr>
        <dsp:cNvPr id="0" name=""/>
        <dsp:cNvSpPr/>
      </dsp:nvSpPr>
      <dsp:spPr>
        <a:xfrm>
          <a:off x="9541304" y="522305"/>
          <a:ext cx="2543757" cy="767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Schule D</a:t>
          </a:r>
        </a:p>
      </dsp:txBody>
      <dsp:txXfrm>
        <a:off x="9563793" y="544794"/>
        <a:ext cx="2498779" cy="722842"/>
      </dsp:txXfrm>
    </dsp:sp>
    <dsp:sp modelId="{F606B873-450F-4305-90BC-4A36BCFA9D4D}">
      <dsp:nvSpPr>
        <dsp:cNvPr id="0" name=""/>
        <dsp:cNvSpPr/>
      </dsp:nvSpPr>
      <dsp:spPr>
        <a:xfrm>
          <a:off x="9795679" y="1290126"/>
          <a:ext cx="254375" cy="47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970"/>
              </a:lnTo>
              <a:lnTo>
                <a:pt x="254375" y="470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8970A-5FED-4CF8-9BD3-23F272F2EFA8}">
      <dsp:nvSpPr>
        <dsp:cNvPr id="0" name=""/>
        <dsp:cNvSpPr/>
      </dsp:nvSpPr>
      <dsp:spPr>
        <a:xfrm>
          <a:off x="10050055" y="1608095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1d</a:t>
          </a:r>
        </a:p>
      </dsp:txBody>
      <dsp:txXfrm>
        <a:off x="10059017" y="1617057"/>
        <a:ext cx="2017082" cy="288077"/>
      </dsp:txXfrm>
    </dsp:sp>
    <dsp:sp modelId="{9C3B0B7E-8A5D-401C-9BB8-F41A5124548D}">
      <dsp:nvSpPr>
        <dsp:cNvPr id="0" name=""/>
        <dsp:cNvSpPr/>
      </dsp:nvSpPr>
      <dsp:spPr>
        <a:xfrm>
          <a:off x="9795679" y="1290126"/>
          <a:ext cx="254375" cy="109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941"/>
              </a:lnTo>
              <a:lnTo>
                <a:pt x="254375" y="1094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931B4-E5E9-4622-905F-6675C3DF61FB}">
      <dsp:nvSpPr>
        <dsp:cNvPr id="0" name=""/>
        <dsp:cNvSpPr/>
      </dsp:nvSpPr>
      <dsp:spPr>
        <a:xfrm>
          <a:off x="10050055" y="2232066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2d</a:t>
          </a:r>
        </a:p>
      </dsp:txBody>
      <dsp:txXfrm>
        <a:off x="10059017" y="2241028"/>
        <a:ext cx="2017082" cy="288077"/>
      </dsp:txXfrm>
    </dsp:sp>
    <dsp:sp modelId="{0DA6DF0C-BDFC-48C7-91C6-D76879E9006C}">
      <dsp:nvSpPr>
        <dsp:cNvPr id="0" name=""/>
        <dsp:cNvSpPr/>
      </dsp:nvSpPr>
      <dsp:spPr>
        <a:xfrm>
          <a:off x="9795679" y="1290126"/>
          <a:ext cx="254375" cy="171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12"/>
              </a:lnTo>
              <a:lnTo>
                <a:pt x="254375" y="1718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A394A-9622-4C1A-8697-DA85DC349F8F}">
      <dsp:nvSpPr>
        <dsp:cNvPr id="0" name=""/>
        <dsp:cNvSpPr/>
      </dsp:nvSpPr>
      <dsp:spPr>
        <a:xfrm>
          <a:off x="10050055" y="2856037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3d</a:t>
          </a:r>
        </a:p>
      </dsp:txBody>
      <dsp:txXfrm>
        <a:off x="10059017" y="2864999"/>
        <a:ext cx="2017082" cy="288077"/>
      </dsp:txXfrm>
    </dsp:sp>
    <dsp:sp modelId="{09534273-64BD-4DAD-9606-ABD96E50717E}">
      <dsp:nvSpPr>
        <dsp:cNvPr id="0" name=""/>
        <dsp:cNvSpPr/>
      </dsp:nvSpPr>
      <dsp:spPr>
        <a:xfrm>
          <a:off x="9795679" y="1290126"/>
          <a:ext cx="254375" cy="2342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883"/>
              </a:lnTo>
              <a:lnTo>
                <a:pt x="254375" y="23428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92BA8-3E4C-49F6-94FA-66CF2E714600}">
      <dsp:nvSpPr>
        <dsp:cNvPr id="0" name=""/>
        <dsp:cNvSpPr/>
      </dsp:nvSpPr>
      <dsp:spPr>
        <a:xfrm>
          <a:off x="10050055" y="3480008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Schüler …d</a:t>
          </a:r>
        </a:p>
      </dsp:txBody>
      <dsp:txXfrm>
        <a:off x="10059017" y="3488970"/>
        <a:ext cx="2017082" cy="28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5CABE-8BF4-49F9-83EC-689183D817E7}">
      <dsp:nvSpPr>
        <dsp:cNvPr id="0" name=""/>
        <dsp:cNvSpPr/>
      </dsp:nvSpPr>
      <dsp:spPr>
        <a:xfrm>
          <a:off x="2213" y="522305"/>
          <a:ext cx="2543757" cy="767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Person A</a:t>
          </a:r>
        </a:p>
      </dsp:txBody>
      <dsp:txXfrm>
        <a:off x="24702" y="544794"/>
        <a:ext cx="2498779" cy="722842"/>
      </dsp:txXfrm>
    </dsp:sp>
    <dsp:sp modelId="{0C047C5E-AE5E-423D-8C6C-A20393E8C480}">
      <dsp:nvSpPr>
        <dsp:cNvPr id="0" name=""/>
        <dsp:cNvSpPr/>
      </dsp:nvSpPr>
      <dsp:spPr>
        <a:xfrm>
          <a:off x="256589" y="1290126"/>
          <a:ext cx="254375" cy="47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970"/>
              </a:lnTo>
              <a:lnTo>
                <a:pt x="254375" y="470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E9FD2-6494-452B-82B3-9C03F04C2243}">
      <dsp:nvSpPr>
        <dsp:cNvPr id="0" name=""/>
        <dsp:cNvSpPr/>
      </dsp:nvSpPr>
      <dsp:spPr>
        <a:xfrm>
          <a:off x="510964" y="1608095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1a</a:t>
          </a:r>
        </a:p>
      </dsp:txBody>
      <dsp:txXfrm>
        <a:off x="519926" y="1617057"/>
        <a:ext cx="2017082" cy="288077"/>
      </dsp:txXfrm>
    </dsp:sp>
    <dsp:sp modelId="{525EB533-AA5B-4A73-9A48-D52B058B895C}">
      <dsp:nvSpPr>
        <dsp:cNvPr id="0" name=""/>
        <dsp:cNvSpPr/>
      </dsp:nvSpPr>
      <dsp:spPr>
        <a:xfrm>
          <a:off x="256589" y="1290126"/>
          <a:ext cx="254375" cy="109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941"/>
              </a:lnTo>
              <a:lnTo>
                <a:pt x="254375" y="1094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EB3CF-F3B7-4E7E-AD9A-1178B3D444F3}">
      <dsp:nvSpPr>
        <dsp:cNvPr id="0" name=""/>
        <dsp:cNvSpPr/>
      </dsp:nvSpPr>
      <dsp:spPr>
        <a:xfrm>
          <a:off x="510964" y="2232066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2a</a:t>
          </a:r>
        </a:p>
      </dsp:txBody>
      <dsp:txXfrm>
        <a:off x="519926" y="2241028"/>
        <a:ext cx="2017082" cy="288077"/>
      </dsp:txXfrm>
    </dsp:sp>
    <dsp:sp modelId="{C7713858-C5C5-4848-86EC-45FBE6258E8B}">
      <dsp:nvSpPr>
        <dsp:cNvPr id="0" name=""/>
        <dsp:cNvSpPr/>
      </dsp:nvSpPr>
      <dsp:spPr>
        <a:xfrm>
          <a:off x="256589" y="1290126"/>
          <a:ext cx="254375" cy="171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12"/>
              </a:lnTo>
              <a:lnTo>
                <a:pt x="254375" y="1718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472DB-0C77-4FB2-AA37-D96753FAB725}">
      <dsp:nvSpPr>
        <dsp:cNvPr id="0" name=""/>
        <dsp:cNvSpPr/>
      </dsp:nvSpPr>
      <dsp:spPr>
        <a:xfrm>
          <a:off x="510964" y="2856037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3a</a:t>
          </a:r>
        </a:p>
      </dsp:txBody>
      <dsp:txXfrm>
        <a:off x="519926" y="2864999"/>
        <a:ext cx="2017082" cy="288077"/>
      </dsp:txXfrm>
    </dsp:sp>
    <dsp:sp modelId="{8614D012-576D-4AFF-9D43-301DA5F09C46}">
      <dsp:nvSpPr>
        <dsp:cNvPr id="0" name=""/>
        <dsp:cNvSpPr/>
      </dsp:nvSpPr>
      <dsp:spPr>
        <a:xfrm>
          <a:off x="256589" y="1290126"/>
          <a:ext cx="254375" cy="2342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883"/>
              </a:lnTo>
              <a:lnTo>
                <a:pt x="254375" y="23428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93744-4951-4903-8BA2-4CD96AEFFEDA}">
      <dsp:nvSpPr>
        <dsp:cNvPr id="0" name=""/>
        <dsp:cNvSpPr/>
      </dsp:nvSpPr>
      <dsp:spPr>
        <a:xfrm>
          <a:off x="510964" y="3480008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…a</a:t>
          </a:r>
        </a:p>
      </dsp:txBody>
      <dsp:txXfrm>
        <a:off x="519926" y="3488970"/>
        <a:ext cx="2017082" cy="288077"/>
      </dsp:txXfrm>
    </dsp:sp>
    <dsp:sp modelId="{B173FF69-28E4-4035-908F-3545EB584205}">
      <dsp:nvSpPr>
        <dsp:cNvPr id="0" name=""/>
        <dsp:cNvSpPr/>
      </dsp:nvSpPr>
      <dsp:spPr>
        <a:xfrm>
          <a:off x="3181910" y="522305"/>
          <a:ext cx="2543757" cy="810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Person A</a:t>
          </a:r>
        </a:p>
      </dsp:txBody>
      <dsp:txXfrm>
        <a:off x="3205650" y="546045"/>
        <a:ext cx="2496277" cy="763075"/>
      </dsp:txXfrm>
    </dsp:sp>
    <dsp:sp modelId="{B13E67D8-F309-4824-AF45-0B072DCA4F4A}">
      <dsp:nvSpPr>
        <dsp:cNvPr id="0" name=""/>
        <dsp:cNvSpPr/>
      </dsp:nvSpPr>
      <dsp:spPr>
        <a:xfrm>
          <a:off x="3436285" y="1332861"/>
          <a:ext cx="254375" cy="47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970"/>
              </a:lnTo>
              <a:lnTo>
                <a:pt x="254375" y="470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BAA9C-EFCE-418E-AEE0-F2AC4CC5B5FA}">
      <dsp:nvSpPr>
        <dsp:cNvPr id="0" name=""/>
        <dsp:cNvSpPr/>
      </dsp:nvSpPr>
      <dsp:spPr>
        <a:xfrm>
          <a:off x="3690661" y="1650830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1b </a:t>
          </a:r>
        </a:p>
      </dsp:txBody>
      <dsp:txXfrm>
        <a:off x="3699623" y="1659792"/>
        <a:ext cx="2017082" cy="288077"/>
      </dsp:txXfrm>
    </dsp:sp>
    <dsp:sp modelId="{60474A9A-D6E2-41CB-A29A-094A3EEF09EE}">
      <dsp:nvSpPr>
        <dsp:cNvPr id="0" name=""/>
        <dsp:cNvSpPr/>
      </dsp:nvSpPr>
      <dsp:spPr>
        <a:xfrm>
          <a:off x="3436285" y="1332861"/>
          <a:ext cx="254375" cy="109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572"/>
              </a:lnTo>
              <a:lnTo>
                <a:pt x="254375" y="109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07C5E-7035-41EF-B556-CA5295E74E32}">
      <dsp:nvSpPr>
        <dsp:cNvPr id="0" name=""/>
        <dsp:cNvSpPr/>
      </dsp:nvSpPr>
      <dsp:spPr>
        <a:xfrm>
          <a:off x="3690661" y="2274801"/>
          <a:ext cx="2035006" cy="313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2b</a:t>
          </a:r>
        </a:p>
      </dsp:txBody>
      <dsp:txXfrm>
        <a:off x="3699836" y="2283976"/>
        <a:ext cx="2016656" cy="294913"/>
      </dsp:txXfrm>
    </dsp:sp>
    <dsp:sp modelId="{DB44DEEF-6D7E-4173-9B9F-94C749D9D2FA}">
      <dsp:nvSpPr>
        <dsp:cNvPr id="0" name=""/>
        <dsp:cNvSpPr/>
      </dsp:nvSpPr>
      <dsp:spPr>
        <a:xfrm>
          <a:off x="3436285" y="1332861"/>
          <a:ext cx="254375" cy="172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806"/>
              </a:lnTo>
              <a:lnTo>
                <a:pt x="254375" y="1729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603F-3649-41E1-81CB-C303B66075D5}">
      <dsp:nvSpPr>
        <dsp:cNvPr id="0" name=""/>
        <dsp:cNvSpPr/>
      </dsp:nvSpPr>
      <dsp:spPr>
        <a:xfrm>
          <a:off x="3690661" y="2906035"/>
          <a:ext cx="2035006" cy="313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3b</a:t>
          </a:r>
        </a:p>
      </dsp:txBody>
      <dsp:txXfrm>
        <a:off x="3699836" y="2915210"/>
        <a:ext cx="2016656" cy="294913"/>
      </dsp:txXfrm>
    </dsp:sp>
    <dsp:sp modelId="{B8730971-8D07-4F9D-BBF6-3FDCA5DDD39B}">
      <dsp:nvSpPr>
        <dsp:cNvPr id="0" name=""/>
        <dsp:cNvSpPr/>
      </dsp:nvSpPr>
      <dsp:spPr>
        <a:xfrm>
          <a:off x="3436285" y="1332861"/>
          <a:ext cx="254375" cy="2361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039"/>
              </a:lnTo>
              <a:lnTo>
                <a:pt x="254375" y="2361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7FD73-3B74-422E-AF89-AF9FA72A592C}">
      <dsp:nvSpPr>
        <dsp:cNvPr id="0" name=""/>
        <dsp:cNvSpPr/>
      </dsp:nvSpPr>
      <dsp:spPr>
        <a:xfrm>
          <a:off x="3690661" y="3537268"/>
          <a:ext cx="2035006" cy="313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…b</a:t>
          </a:r>
        </a:p>
      </dsp:txBody>
      <dsp:txXfrm>
        <a:off x="3699836" y="3546443"/>
        <a:ext cx="2016656" cy="294913"/>
      </dsp:txXfrm>
    </dsp:sp>
    <dsp:sp modelId="{9CB6126A-1735-4288-98EF-B29485428772}">
      <dsp:nvSpPr>
        <dsp:cNvPr id="0" name=""/>
        <dsp:cNvSpPr/>
      </dsp:nvSpPr>
      <dsp:spPr>
        <a:xfrm>
          <a:off x="6361607" y="522305"/>
          <a:ext cx="2543757" cy="767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Person C</a:t>
          </a:r>
        </a:p>
      </dsp:txBody>
      <dsp:txXfrm>
        <a:off x="6384096" y="544794"/>
        <a:ext cx="2498779" cy="722842"/>
      </dsp:txXfrm>
    </dsp:sp>
    <dsp:sp modelId="{3D048E7F-1FCC-4C7A-891E-3B7A4ABC3FB6}">
      <dsp:nvSpPr>
        <dsp:cNvPr id="0" name=""/>
        <dsp:cNvSpPr/>
      </dsp:nvSpPr>
      <dsp:spPr>
        <a:xfrm>
          <a:off x="6615982" y="1290126"/>
          <a:ext cx="254375" cy="474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601"/>
              </a:lnTo>
              <a:lnTo>
                <a:pt x="254375" y="474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5FE29-3574-4199-A266-D5A7851E91D4}">
      <dsp:nvSpPr>
        <dsp:cNvPr id="0" name=""/>
        <dsp:cNvSpPr/>
      </dsp:nvSpPr>
      <dsp:spPr>
        <a:xfrm>
          <a:off x="6870358" y="1608095"/>
          <a:ext cx="2035006" cy="313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1c</a:t>
          </a:r>
        </a:p>
      </dsp:txBody>
      <dsp:txXfrm>
        <a:off x="6879533" y="1617270"/>
        <a:ext cx="2016656" cy="294913"/>
      </dsp:txXfrm>
    </dsp:sp>
    <dsp:sp modelId="{04D21292-EC61-44D7-A794-D4000FFE9840}">
      <dsp:nvSpPr>
        <dsp:cNvPr id="0" name=""/>
        <dsp:cNvSpPr/>
      </dsp:nvSpPr>
      <dsp:spPr>
        <a:xfrm>
          <a:off x="6615982" y="1290126"/>
          <a:ext cx="254375" cy="110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278"/>
              </a:lnTo>
              <a:lnTo>
                <a:pt x="254375" y="1103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BB99E-F81C-4086-8E1B-06DF66BE813D}">
      <dsp:nvSpPr>
        <dsp:cNvPr id="0" name=""/>
        <dsp:cNvSpPr/>
      </dsp:nvSpPr>
      <dsp:spPr>
        <a:xfrm>
          <a:off x="6870358" y="2239329"/>
          <a:ext cx="2035006" cy="30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2c</a:t>
          </a:r>
        </a:p>
      </dsp:txBody>
      <dsp:txXfrm>
        <a:off x="6879383" y="2248354"/>
        <a:ext cx="2016956" cy="290100"/>
      </dsp:txXfrm>
    </dsp:sp>
    <dsp:sp modelId="{AB06AD19-7B85-45F3-81D9-FC79E084AFFD}">
      <dsp:nvSpPr>
        <dsp:cNvPr id="0" name=""/>
        <dsp:cNvSpPr/>
      </dsp:nvSpPr>
      <dsp:spPr>
        <a:xfrm>
          <a:off x="6615982" y="1290126"/>
          <a:ext cx="254375" cy="172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8324"/>
              </a:lnTo>
              <a:lnTo>
                <a:pt x="254375" y="1728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4B4BC-D637-4D5E-9195-0486EFC68FA2}">
      <dsp:nvSpPr>
        <dsp:cNvPr id="0" name=""/>
        <dsp:cNvSpPr/>
      </dsp:nvSpPr>
      <dsp:spPr>
        <a:xfrm>
          <a:off x="6870358" y="2865449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3c</a:t>
          </a:r>
        </a:p>
      </dsp:txBody>
      <dsp:txXfrm>
        <a:off x="6879320" y="2874411"/>
        <a:ext cx="2017082" cy="288077"/>
      </dsp:txXfrm>
    </dsp:sp>
    <dsp:sp modelId="{F444F30C-8580-41D9-9F38-58CB41A696B3}">
      <dsp:nvSpPr>
        <dsp:cNvPr id="0" name=""/>
        <dsp:cNvSpPr/>
      </dsp:nvSpPr>
      <dsp:spPr>
        <a:xfrm>
          <a:off x="6615982" y="1290126"/>
          <a:ext cx="254375" cy="2352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295"/>
              </a:lnTo>
              <a:lnTo>
                <a:pt x="254375" y="23522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5A05E-CE43-45B0-8FD1-613E86B36D98}">
      <dsp:nvSpPr>
        <dsp:cNvPr id="0" name=""/>
        <dsp:cNvSpPr/>
      </dsp:nvSpPr>
      <dsp:spPr>
        <a:xfrm>
          <a:off x="6870358" y="3489420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…c</a:t>
          </a:r>
        </a:p>
      </dsp:txBody>
      <dsp:txXfrm>
        <a:off x="6879320" y="3498382"/>
        <a:ext cx="2017082" cy="288077"/>
      </dsp:txXfrm>
    </dsp:sp>
    <dsp:sp modelId="{626DA91F-1B8D-469A-9A98-8C5B32915BFD}">
      <dsp:nvSpPr>
        <dsp:cNvPr id="0" name=""/>
        <dsp:cNvSpPr/>
      </dsp:nvSpPr>
      <dsp:spPr>
        <a:xfrm>
          <a:off x="9541304" y="522305"/>
          <a:ext cx="2543757" cy="767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Person D</a:t>
          </a:r>
        </a:p>
      </dsp:txBody>
      <dsp:txXfrm>
        <a:off x="9563793" y="544794"/>
        <a:ext cx="2498779" cy="722842"/>
      </dsp:txXfrm>
    </dsp:sp>
    <dsp:sp modelId="{F606B873-450F-4305-90BC-4A36BCFA9D4D}">
      <dsp:nvSpPr>
        <dsp:cNvPr id="0" name=""/>
        <dsp:cNvSpPr/>
      </dsp:nvSpPr>
      <dsp:spPr>
        <a:xfrm>
          <a:off x="9795679" y="1290126"/>
          <a:ext cx="254375" cy="47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970"/>
              </a:lnTo>
              <a:lnTo>
                <a:pt x="254375" y="470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8970A-5FED-4CF8-9BD3-23F272F2EFA8}">
      <dsp:nvSpPr>
        <dsp:cNvPr id="0" name=""/>
        <dsp:cNvSpPr/>
      </dsp:nvSpPr>
      <dsp:spPr>
        <a:xfrm>
          <a:off x="10050055" y="1608095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1d</a:t>
          </a:r>
        </a:p>
      </dsp:txBody>
      <dsp:txXfrm>
        <a:off x="10059017" y="1617057"/>
        <a:ext cx="2017082" cy="288077"/>
      </dsp:txXfrm>
    </dsp:sp>
    <dsp:sp modelId="{9C3B0B7E-8A5D-401C-9BB8-F41A5124548D}">
      <dsp:nvSpPr>
        <dsp:cNvPr id="0" name=""/>
        <dsp:cNvSpPr/>
      </dsp:nvSpPr>
      <dsp:spPr>
        <a:xfrm>
          <a:off x="9795679" y="1290126"/>
          <a:ext cx="254375" cy="109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941"/>
              </a:lnTo>
              <a:lnTo>
                <a:pt x="254375" y="1094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931B4-E5E9-4622-905F-6675C3DF61FB}">
      <dsp:nvSpPr>
        <dsp:cNvPr id="0" name=""/>
        <dsp:cNvSpPr/>
      </dsp:nvSpPr>
      <dsp:spPr>
        <a:xfrm>
          <a:off x="10050055" y="2232066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2d</a:t>
          </a:r>
        </a:p>
      </dsp:txBody>
      <dsp:txXfrm>
        <a:off x="10059017" y="2241028"/>
        <a:ext cx="2017082" cy="288077"/>
      </dsp:txXfrm>
    </dsp:sp>
    <dsp:sp modelId="{0DA6DF0C-BDFC-48C7-91C6-D76879E9006C}">
      <dsp:nvSpPr>
        <dsp:cNvPr id="0" name=""/>
        <dsp:cNvSpPr/>
      </dsp:nvSpPr>
      <dsp:spPr>
        <a:xfrm>
          <a:off x="9795679" y="1290126"/>
          <a:ext cx="254375" cy="171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12"/>
              </a:lnTo>
              <a:lnTo>
                <a:pt x="254375" y="1718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A394A-9622-4C1A-8697-DA85DC349F8F}">
      <dsp:nvSpPr>
        <dsp:cNvPr id="0" name=""/>
        <dsp:cNvSpPr/>
      </dsp:nvSpPr>
      <dsp:spPr>
        <a:xfrm>
          <a:off x="10050055" y="2856037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3d</a:t>
          </a:r>
        </a:p>
      </dsp:txBody>
      <dsp:txXfrm>
        <a:off x="10059017" y="2864999"/>
        <a:ext cx="2017082" cy="288077"/>
      </dsp:txXfrm>
    </dsp:sp>
    <dsp:sp modelId="{09534273-64BD-4DAD-9606-ABD96E50717E}">
      <dsp:nvSpPr>
        <dsp:cNvPr id="0" name=""/>
        <dsp:cNvSpPr/>
      </dsp:nvSpPr>
      <dsp:spPr>
        <a:xfrm>
          <a:off x="9795679" y="1290126"/>
          <a:ext cx="254375" cy="2342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883"/>
              </a:lnTo>
              <a:lnTo>
                <a:pt x="254375" y="23428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92BA8-3E4C-49F6-94FA-66CF2E714600}">
      <dsp:nvSpPr>
        <dsp:cNvPr id="0" name=""/>
        <dsp:cNvSpPr/>
      </dsp:nvSpPr>
      <dsp:spPr>
        <a:xfrm>
          <a:off x="10050055" y="3480008"/>
          <a:ext cx="2035006" cy="30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Zeitpunkt …d</a:t>
          </a:r>
        </a:p>
      </dsp:txBody>
      <dsp:txXfrm>
        <a:off x="10059017" y="3488970"/>
        <a:ext cx="2017082" cy="28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9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0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6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88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84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50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6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8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7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161E-D856-4E0D-B9D1-4551988EB1FF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FA8F-A11F-4248-8A37-61DA1233B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68001602"/>
              </p:ext>
            </p:extLst>
          </p:nvPr>
        </p:nvGraphicFramePr>
        <p:xfrm>
          <a:off x="56270" y="93655"/>
          <a:ext cx="12087275" cy="437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71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91635409"/>
              </p:ext>
            </p:extLst>
          </p:nvPr>
        </p:nvGraphicFramePr>
        <p:xfrm>
          <a:off x="56270" y="93655"/>
          <a:ext cx="12087275" cy="437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31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40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Favone</dc:creator>
  <cp:lastModifiedBy>Favone</cp:lastModifiedBy>
  <cp:revision>3</cp:revision>
  <dcterms:created xsi:type="dcterms:W3CDTF">2017-05-19T10:11:44Z</dcterms:created>
  <dcterms:modified xsi:type="dcterms:W3CDTF">2017-05-19T10:27:31Z</dcterms:modified>
</cp:coreProperties>
</file>