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5079-78FE-6340-BAEF-6F6D5BC8AAB5}" type="datetimeFigureOut">
              <a:rPr lang="de-DE" smtClean="0"/>
              <a:t>10.11.17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D55A-7292-3741-98D6-34F2BDA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1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5079-78FE-6340-BAEF-6F6D5BC8AAB5}" type="datetimeFigureOut">
              <a:rPr lang="de-DE" smtClean="0"/>
              <a:t>10.11.17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D55A-7292-3741-98D6-34F2BDA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56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5079-78FE-6340-BAEF-6F6D5BC8AAB5}" type="datetimeFigureOut">
              <a:rPr lang="de-DE" smtClean="0"/>
              <a:t>10.11.17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D55A-7292-3741-98D6-34F2BDA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11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5079-78FE-6340-BAEF-6F6D5BC8AAB5}" type="datetimeFigureOut">
              <a:rPr lang="de-DE" smtClean="0"/>
              <a:t>10.11.17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D55A-7292-3741-98D6-34F2BDA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82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5079-78FE-6340-BAEF-6F6D5BC8AAB5}" type="datetimeFigureOut">
              <a:rPr lang="de-DE" smtClean="0"/>
              <a:t>10.11.17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D55A-7292-3741-98D6-34F2BDA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13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5079-78FE-6340-BAEF-6F6D5BC8AAB5}" type="datetimeFigureOut">
              <a:rPr lang="de-DE" smtClean="0"/>
              <a:t>10.11.17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D55A-7292-3741-98D6-34F2BDA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1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5079-78FE-6340-BAEF-6F6D5BC8AAB5}" type="datetimeFigureOut">
              <a:rPr lang="de-DE" smtClean="0"/>
              <a:t>10.11.17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D55A-7292-3741-98D6-34F2BDA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84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5079-78FE-6340-BAEF-6F6D5BC8AAB5}" type="datetimeFigureOut">
              <a:rPr lang="de-DE" smtClean="0"/>
              <a:t>10.11.17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D55A-7292-3741-98D6-34F2BDA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96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5079-78FE-6340-BAEF-6F6D5BC8AAB5}" type="datetimeFigureOut">
              <a:rPr lang="de-DE" smtClean="0"/>
              <a:t>10.11.17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D55A-7292-3741-98D6-34F2BDA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84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5079-78FE-6340-BAEF-6F6D5BC8AAB5}" type="datetimeFigureOut">
              <a:rPr lang="de-DE" smtClean="0"/>
              <a:t>10.11.17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D55A-7292-3741-98D6-34F2BDA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06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5079-78FE-6340-BAEF-6F6D5BC8AAB5}" type="datetimeFigureOut">
              <a:rPr lang="de-DE" smtClean="0"/>
              <a:t>10.11.17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D55A-7292-3741-98D6-34F2BDA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5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05079-78FE-6340-BAEF-6F6D5BC8AAB5}" type="datetimeFigureOut">
              <a:rPr lang="de-DE" smtClean="0"/>
              <a:t>10.11.17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DD55A-7292-3741-98D6-34F2BDA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13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082" y="150470"/>
            <a:ext cx="5503765" cy="3669176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32" y="3339296"/>
            <a:ext cx="4635182" cy="3476387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81965" y="-81025"/>
            <a:ext cx="6389226" cy="3131973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20" y="3129687"/>
            <a:ext cx="5225725" cy="391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Office-Anwender</cp:lastModifiedBy>
  <cp:revision>7</cp:revision>
  <cp:lastPrinted>2017-11-10T03:06:29Z</cp:lastPrinted>
  <dcterms:created xsi:type="dcterms:W3CDTF">2017-11-10T02:54:36Z</dcterms:created>
  <dcterms:modified xsi:type="dcterms:W3CDTF">2017-11-10T03:08:17Z</dcterms:modified>
</cp:coreProperties>
</file>