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42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0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4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8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12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8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E5FE-2C39-BC40-85D6-2E68F2F34D01}" type="datetimeFigureOut">
              <a:rPr lang="de-DE" smtClean="0"/>
              <a:t>10.11.17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7004-C5DC-504F-909A-54E10BD9E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7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ingebuchteter Richtungspfeil 4"/>
          <p:cNvSpPr/>
          <p:nvPr/>
        </p:nvSpPr>
        <p:spPr>
          <a:xfrm rot="5400000">
            <a:off x="2338087" y="711849"/>
            <a:ext cx="1493132" cy="1180618"/>
          </a:xfrm>
          <a:prstGeom prst="chevron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Eingebuchteter Richtungspfeil 5"/>
          <p:cNvSpPr/>
          <p:nvPr/>
        </p:nvSpPr>
        <p:spPr>
          <a:xfrm rot="5400000">
            <a:off x="2338087" y="2204981"/>
            <a:ext cx="1493132" cy="1180618"/>
          </a:xfrm>
          <a:prstGeom prst="chevron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Eingebuchteter Richtungspfeil 6"/>
          <p:cNvSpPr/>
          <p:nvPr/>
        </p:nvSpPr>
        <p:spPr>
          <a:xfrm rot="5400000">
            <a:off x="2338087" y="3698113"/>
            <a:ext cx="1493132" cy="1180618"/>
          </a:xfrm>
          <a:prstGeom prst="chevron">
            <a:avLst/>
          </a:prstGeom>
          <a:solidFill>
            <a:srgbClr val="00B05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Eingebuchteter Richtungspfeil 7"/>
          <p:cNvSpPr/>
          <p:nvPr/>
        </p:nvSpPr>
        <p:spPr>
          <a:xfrm rot="5400000">
            <a:off x="2338087" y="5191245"/>
            <a:ext cx="1493132" cy="1180618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8542" y="555592"/>
            <a:ext cx="4433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„große“ Datenmengen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Unübersichtlich aber Strukturiert 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Selber erhoben oder externer Zugang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b="1" dirty="0"/>
          </a:p>
          <a:p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958541" y="2048724"/>
            <a:ext cx="2835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Informationen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Bearbeitung von Daten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Verständnis der Daten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Exploration</a:t>
            </a:r>
          </a:p>
          <a:p>
            <a:pPr marL="285750" indent="-285750">
              <a:buFont typeface="Arial" charset="0"/>
              <a:buChar char="•"/>
            </a:pPr>
            <a:endParaRPr lang="de-DE" b="1" dirty="0"/>
          </a:p>
          <a:p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958540" y="3526052"/>
            <a:ext cx="3472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Wissen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Deskriptive Statistik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Zusammenfassung der Daten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Visualisierungen</a:t>
            </a:r>
          </a:p>
          <a:p>
            <a:pPr marL="285750" indent="-285750">
              <a:buFont typeface="Arial" charset="0"/>
              <a:buChar char="•"/>
            </a:pPr>
            <a:endParaRPr lang="de-DE" b="1" dirty="0"/>
          </a:p>
          <a:p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958540" y="5034988"/>
            <a:ext cx="3472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Erkenntnis/ Wertschöpfung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Inferenzstatistik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Statistische Modellierung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Ab dem 16.10. in der R-Group</a:t>
            </a:r>
          </a:p>
          <a:p>
            <a:pPr marL="285750" indent="-285750">
              <a:buFont typeface="Arial" charset="0"/>
              <a:buChar char="•"/>
            </a:pPr>
            <a:endParaRPr lang="de-DE" b="1" dirty="0"/>
          </a:p>
          <a:p>
            <a:endParaRPr lang="de-DE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1155541" y="569489"/>
            <a:ext cx="23150" cy="595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9730449" y="572929"/>
            <a:ext cx="23150" cy="5958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5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</cp:revision>
  <dcterms:created xsi:type="dcterms:W3CDTF">2017-11-10T02:29:54Z</dcterms:created>
  <dcterms:modified xsi:type="dcterms:W3CDTF">2017-11-10T02:41:07Z</dcterms:modified>
</cp:coreProperties>
</file>