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4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6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88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3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0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0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D8C1-7B94-2949-A9AB-E2F013CC95F7}" type="datetimeFigureOut">
              <a:rPr lang="de-DE" smtClean="0"/>
              <a:t>05.11.17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5952-0799-C643-B9E7-9C8C482B5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541853" y="1926159"/>
            <a:ext cx="7720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smtClean="0">
                <a:latin typeface="Apple Braille" charset="0"/>
                <a:ea typeface="Apple Braille" charset="0"/>
                <a:cs typeface="Apple Braille" charset="0"/>
              </a:rPr>
              <a:t>ggtech</a:t>
            </a:r>
            <a:endParaRPr lang="de-DE" sz="138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12779" y="3457657"/>
            <a:ext cx="6368004" cy="136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smtClean="0">
                <a:latin typeface="Apple Braille" charset="0"/>
                <a:ea typeface="Apple Braille" charset="0"/>
                <a:cs typeface="Apple Braille" charset="0"/>
              </a:rPr>
              <a:t>Examples</a:t>
            </a:r>
            <a:endParaRPr lang="de-DE" sz="8000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Apple Braille</vt:lpstr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</cp:revision>
  <dcterms:created xsi:type="dcterms:W3CDTF">2017-11-04T20:26:30Z</dcterms:created>
  <dcterms:modified xsi:type="dcterms:W3CDTF">2017-11-04T23:56:12Z</dcterms:modified>
</cp:coreProperties>
</file>