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66" d="100"/>
          <a:sy n="66" d="100"/>
        </p:scale>
        <p:origin x="149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66872-5EBC-48A6-BB6A-2D00BACB1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5126AC-849B-46C5-ADE5-D0A8FA3B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B94D5-D3BC-4999-824C-4A3A789F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98C6-0C68-4042-9423-2BF215F8388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F1C06-117F-4AD3-B81F-511F48AD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A24BC4-2AE5-417E-8220-86195B7D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D8D-0E52-4E23-8947-46B35FF448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3727B-44FC-4C35-A6A2-D4AC242F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0F7424-D81C-4CD0-9FB5-A9608F9E6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AFFD76-E0D5-49C9-8127-0F596B4F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98C6-0C68-4042-9423-2BF215F8388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35A0AE-6249-47AF-A672-0E24A028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1AFFCE-3BB1-463F-A1A2-74EDDE22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D8D-0E52-4E23-8947-46B35FF448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7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F604DD-C3BB-4E1A-A2F6-5C34E90B5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5B8CA6-B04C-4B20-91A5-43C42D515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C78C9-6C87-4BD2-8EA6-2F9FA8F8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98C6-0C68-4042-9423-2BF215F8388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DC359-384A-46FF-96CC-8CAC4918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679CDA-DE74-4D9F-BCFB-503F2529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D8D-0E52-4E23-8947-46B35FF448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2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C6C6D-1B26-41E8-8A1A-1BA49007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73761-5D16-46BB-983A-7476EC676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524BA3-9A5D-4E74-8681-E941B8AF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98C6-0C68-4042-9423-2BF215F8388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AE0787-4EFE-406B-9629-2E95E9A5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57973-61A3-45B5-A3E4-79ADEAC0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D8D-0E52-4E23-8947-46B35FF448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7F24B-58D5-445C-94FC-282456D3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DB028F-F59E-46D8-82D3-06713B3E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6C747A-F92C-4076-AFC2-E4FCA885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98C6-0C68-4042-9423-2BF215F8388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0D8C8E-4BF5-4470-9C7B-223B2A61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88FE5A-6005-4318-869C-10232570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D8D-0E52-4E23-8947-46B35FF448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89620-9888-4E90-8668-79F13534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E03325-DE09-4CFD-89CA-F05274A5C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3DD7A5-620E-40B2-A0D8-3593D13D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D62778-3673-449C-9CA5-E20BDD9D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98C6-0C68-4042-9423-2BF215F8388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FF9E9-EA36-4B4C-B835-6C842660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E2D0C2-BF6B-4D15-9C78-57A822E7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D8D-0E52-4E23-8947-46B35FF448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03E1F-9A62-4B09-A7FA-66C45C4F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864D4B-ABB8-4556-A586-D6A6CDD3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52C6A6-F5A1-4BF3-9BE3-8F74ED5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A973DC-A23E-4556-B358-6B1F52559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8F2B28-6857-4311-B4E6-913920CE8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199D87-2C5C-4F1B-B00D-D505B87F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98C6-0C68-4042-9423-2BF215F8388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23FDD6-6FDF-4B57-9390-2F29010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06AC85-DD5A-425E-B5C0-26F58A60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D8D-0E52-4E23-8947-46B35FF448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3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786B0-2A5C-45B5-AC8F-208F4F1E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E77536-D09F-43BB-86F8-ED0629EA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98C6-0C68-4042-9423-2BF215F8388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2E3F25-EC43-4CCC-8B07-DD076F1D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5E08E3-676C-447E-943F-65BFBAA3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D8D-0E52-4E23-8947-46B35FF448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3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EF2D2C-8762-4E43-A520-CAA9B5EC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98C6-0C68-4042-9423-2BF215F8388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27D6B0-BDA9-421C-9A8E-E4980B37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F73567-1B36-470C-910C-3CC2122B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D8D-0E52-4E23-8947-46B35FF448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5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53C8D-CC41-4063-A4AE-DB28ADFF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51FC1-9BEF-45B5-9188-71D3CCFF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80515D-1AB0-4C63-8A07-DFB20A42B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448BBE-09F5-415D-93E9-E8AE0DE1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98C6-0C68-4042-9423-2BF215F8388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AE3A1-4CB1-4E3A-9358-359E1543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61921D-48C3-4854-9BAF-6FF27AC9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D8D-0E52-4E23-8947-46B35FF448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8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87527-3FB8-4C82-89F3-707B76FB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EB11C3-DF05-44BF-9944-D885234D3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012BAF-1C22-4604-A43A-D881E976E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23D34D-FA2F-4170-9570-224E193B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98C6-0C68-4042-9423-2BF215F8388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EBEB0E-EA27-4D36-A45D-3A5E1167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639A28-B4EC-4A73-A43C-0836CCFE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D8D-0E52-4E23-8947-46B35FF448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0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0D323B-F435-4E27-B20D-50C955C7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A44B78-D018-40CB-9B71-A5672400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47CC5-CDCB-41D4-8384-6B3F97FCC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398C6-0C68-4042-9423-2BF215F8388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06376F-42AB-45F1-9566-A41700BBF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C1782B-04AF-4689-942A-18DA241EE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DD8D-0E52-4E23-8947-46B35FF448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3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C93D8C80-7AB8-4636-AB87-235F6C9FA5B5}"/>
              </a:ext>
            </a:extLst>
          </p:cNvPr>
          <p:cNvSpPr/>
          <p:nvPr/>
        </p:nvSpPr>
        <p:spPr>
          <a:xfrm>
            <a:off x="224657" y="105140"/>
            <a:ext cx="11502885" cy="435071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3228D813-4D98-48F7-9FBC-F8A2F0DA7A52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790788"/>
                <a:ext cx="8709603" cy="979414"/>
              </a:xfr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600" b="1" i="0" spc="-3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9600" b="1" i="0" spc="-300" dirty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de-DE" sz="9600" b="1" i="0" spc="-30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9600" b="1" i="0" spc="-300" dirty="0" smtClean="0">
                          <a:latin typeface="Cambria Math" panose="02040503050406030204" pitchFamily="18" charset="0"/>
                        </a:rPr>
                        <m:t>𝐖𝐨𝐫𝐤𝐬𝐡𝐨𝐩</m:t>
                      </m:r>
                    </m:oMath>
                  </m:oMathPara>
                </a14:m>
                <a:br>
                  <a:rPr lang="de-DE" sz="8800" b="1" spc="-300" dirty="0"/>
                </a:br>
                <a:endParaRPr lang="en-US" sz="8800" b="1" spc="-300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3228D813-4D98-48F7-9FBC-F8A2F0DA7A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790788"/>
                <a:ext cx="8709603" cy="979414"/>
              </a:xfrm>
              <a:blipFill>
                <a:blip r:embed="rId2"/>
                <a:stretch>
                  <a:fillRect t="-2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3956E942-4ACA-4B33-A42C-AE979FE71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65" y="2620621"/>
            <a:ext cx="1443056" cy="16490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0E6466C-051B-42B8-B411-CC51CC48A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2" y="309344"/>
            <a:ext cx="690807" cy="690807"/>
          </a:xfrm>
          <a:prstGeom prst="rect">
            <a:avLst/>
          </a:prstGeom>
        </p:spPr>
      </p:pic>
      <p:sp>
        <p:nvSpPr>
          <p:cNvPr id="14" name="Untertitel 2">
            <a:extLst>
              <a:ext uri="{FF2B5EF4-FFF2-40B4-BE49-F238E27FC236}">
                <a16:creationId xmlns:a16="http://schemas.microsoft.com/office/drawing/2014/main" id="{0F9CE72C-F0EE-49DC-8961-B81FBC221CB3}"/>
              </a:ext>
            </a:extLst>
          </p:cNvPr>
          <p:cNvSpPr txBox="1">
            <a:spLocks/>
          </p:cNvSpPr>
          <p:nvPr/>
        </p:nvSpPr>
        <p:spPr>
          <a:xfrm>
            <a:off x="1079565" y="428490"/>
            <a:ext cx="3072339" cy="45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Cambria" panose="02040503050406030204" pitchFamily="18" charset="0"/>
              </a:rPr>
              <a:t>Universität Stuttgart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8593EB1-D48D-4BE5-9314-718F305C4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977" y="105140"/>
            <a:ext cx="2762430" cy="3016946"/>
          </a:xfrm>
          <a:prstGeom prst="rect">
            <a:avLst/>
          </a:prstGeom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445D03BB-3702-4E3E-A2C8-EAD34246F988}"/>
              </a:ext>
            </a:extLst>
          </p:cNvPr>
          <p:cNvSpPr txBox="1">
            <a:spLocks/>
          </p:cNvSpPr>
          <p:nvPr/>
        </p:nvSpPr>
        <p:spPr>
          <a:xfrm>
            <a:off x="38283" y="2800208"/>
            <a:ext cx="8709603" cy="9794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D5C0695-E276-471F-9631-58D6F8981744}"/>
              </a:ext>
            </a:extLst>
          </p:cNvPr>
          <p:cNvSpPr txBox="1"/>
          <p:nvPr/>
        </p:nvSpPr>
        <p:spPr>
          <a:xfrm>
            <a:off x="2407943" y="2948625"/>
            <a:ext cx="7343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i="1" dirty="0">
                <a:latin typeface="Cambria" panose="02040503050406030204" pitchFamily="18" charset="0"/>
              </a:rPr>
              <a:t>Einführung in Data Science</a:t>
            </a:r>
            <a:endParaRPr lang="en-US" sz="48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7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Office</vt:lpstr>
      <vt:lpstr> R-Workshop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– Workshop</dc:title>
  <dc:creator>Fabio</dc:creator>
  <cp:lastModifiedBy>Fabio</cp:lastModifiedBy>
  <cp:revision>4</cp:revision>
  <dcterms:created xsi:type="dcterms:W3CDTF">2017-11-09T10:59:59Z</dcterms:created>
  <dcterms:modified xsi:type="dcterms:W3CDTF">2017-11-09T11:32:55Z</dcterms:modified>
</cp:coreProperties>
</file>