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5"/>
  </p:normalViewPr>
  <p:slideViewPr>
    <p:cSldViewPr snapToGrid="0" snapToObjects="1">
      <p:cViewPr>
        <p:scale>
          <a:sx n="109" d="100"/>
          <a:sy n="109" d="100"/>
        </p:scale>
        <p:origin x="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13.11.17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13.11.17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0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13.11.17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31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13.11.17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67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13.11.17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16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13.11.17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47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13.11.17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13.11.17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0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13.11.17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8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13.11.17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58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13.11.17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55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74635-B186-1342-8535-8F2188F8C4DB}" type="datetimeFigureOut">
              <a:rPr lang="de-DE" smtClean="0"/>
              <a:t>13.11.17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54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3" y="1048474"/>
            <a:ext cx="4876800" cy="4855464"/>
          </a:xfrm>
          <a:prstGeom prst="rect">
            <a:avLst/>
          </a:prstGeom>
        </p:spPr>
      </p:pic>
      <p:cxnSp>
        <p:nvCxnSpPr>
          <p:cNvPr id="6" name="Gerade Verbindung 5"/>
          <p:cNvCxnSpPr/>
          <p:nvPr/>
        </p:nvCxnSpPr>
        <p:spPr>
          <a:xfrm flipH="1">
            <a:off x="1267315" y="2047583"/>
            <a:ext cx="0" cy="136879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617828" y="1654895"/>
            <a:ext cx="934" cy="1760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4421902" y="1357575"/>
            <a:ext cx="0" cy="20577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1317803" y="3470596"/>
            <a:ext cx="936" cy="144360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2063909" y="3458872"/>
            <a:ext cx="1871" cy="8321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3041581" y="3476205"/>
            <a:ext cx="934" cy="1760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5233455" y="3464985"/>
            <a:ext cx="2807" cy="41606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Bild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368" y="1412235"/>
            <a:ext cx="1066800" cy="36830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368" y="2086594"/>
            <a:ext cx="698500" cy="266700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3954" y="2086594"/>
            <a:ext cx="279400" cy="241300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6328122" y="2954216"/>
            <a:ext cx="4972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 smtClean="0"/>
              <a:t>        ein Vektor mit  i</a:t>
            </a:r>
            <a:r>
              <a:rPr lang="de-DE" i="1" dirty="0" smtClean="0"/>
              <a:t> </a:t>
            </a:r>
            <a:r>
              <a:rPr lang="de-DE" dirty="0" smtClean="0"/>
              <a:t>Elementen 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 smtClean="0"/>
              <a:t>        der Y-Achsenabschnitt (</a:t>
            </a:r>
            <a:r>
              <a:rPr lang="de-DE" dirty="0" err="1" smtClean="0"/>
              <a:t>Intercept</a:t>
            </a:r>
            <a:r>
              <a:rPr lang="de-DE" dirty="0" smtClean="0"/>
              <a:t>)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 smtClean="0"/>
              <a:t>        der individuelle Fehler (Residuen)</a:t>
            </a:r>
          </a:p>
        </p:txBody>
      </p:sp>
      <p:pic>
        <p:nvPicPr>
          <p:cNvPr id="26" name="Bild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462" y="3544629"/>
            <a:ext cx="279400" cy="266700"/>
          </a:xfrm>
          <a:prstGeom prst="rect">
            <a:avLst/>
          </a:prstGeom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5414" y="3905110"/>
            <a:ext cx="355600" cy="355600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3948" y="1997695"/>
            <a:ext cx="355600" cy="355600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7737232" y="19812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+</a:t>
            </a:r>
            <a:endParaRPr lang="de-DE" sz="2400" dirty="0"/>
          </a:p>
        </p:txBody>
      </p:sp>
      <p:pic>
        <p:nvPicPr>
          <p:cNvPr id="32" name="Bild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3009" y="3059695"/>
            <a:ext cx="355600" cy="3556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514" y="4354491"/>
            <a:ext cx="279400" cy="2413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0831" y="1864345"/>
            <a:ext cx="317500" cy="2667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2507" y="5103255"/>
            <a:ext cx="330200" cy="266700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0831" y="2611330"/>
            <a:ext cx="304800" cy="241300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64523" y="4252867"/>
            <a:ext cx="3302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1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3</cp:revision>
  <dcterms:created xsi:type="dcterms:W3CDTF">2017-11-13T21:54:59Z</dcterms:created>
  <dcterms:modified xsi:type="dcterms:W3CDTF">2017-11-13T22:24:58Z</dcterms:modified>
</cp:coreProperties>
</file>