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3"/>
    <p:restoredTop sz="94635"/>
  </p:normalViewPr>
  <p:slideViewPr>
    <p:cSldViewPr snapToGrid="0" snapToObjects="1">
      <p:cViewPr>
        <p:scale>
          <a:sx n="85" d="100"/>
          <a:sy n="85" d="100"/>
        </p:scale>
        <p:origin x="27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1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8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5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4" y="1049488"/>
            <a:ext cx="4882703" cy="4908250"/>
          </a:xfrm>
          <a:prstGeom prst="rect">
            <a:avLst/>
          </a:prstGeom>
        </p:spPr>
      </p:pic>
      <p:cxnSp>
        <p:nvCxnSpPr>
          <p:cNvPr id="14" name="Gerade Verbindung 13"/>
          <p:cNvCxnSpPr/>
          <p:nvPr/>
        </p:nvCxnSpPr>
        <p:spPr>
          <a:xfrm flipH="1">
            <a:off x="4020334" y="1475347"/>
            <a:ext cx="0" cy="10598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68" y="1412235"/>
            <a:ext cx="1066800" cy="3683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68" y="2086594"/>
            <a:ext cx="698500" cy="26670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716" y="2068926"/>
            <a:ext cx="279400" cy="24130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6328122" y="2954216"/>
            <a:ext cx="49729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ein Vektor mit  i</a:t>
            </a:r>
            <a:r>
              <a:rPr lang="de-DE" i="1" dirty="0" smtClean="0"/>
              <a:t> </a:t>
            </a:r>
            <a:r>
              <a:rPr lang="de-DE" dirty="0" smtClean="0"/>
              <a:t>Elementen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Y-Achsenabschnitt (</a:t>
            </a:r>
            <a:r>
              <a:rPr lang="de-DE" dirty="0" err="1" smtClean="0"/>
              <a:t>Intercept</a:t>
            </a:r>
            <a:r>
              <a:rPr lang="de-DE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Steigungsparameter für X1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individuelle Fehler (Residuen)</a:t>
            </a: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62" y="3544629"/>
            <a:ext cx="279400" cy="266700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414" y="3905110"/>
            <a:ext cx="355600" cy="355600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948" y="1997695"/>
            <a:ext cx="355600" cy="355600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669548" y="1946420"/>
            <a:ext cx="153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+ </a:t>
            </a:r>
            <a:r>
              <a:rPr lang="de-DE" sz="2400" dirty="0" smtClean="0"/>
              <a:t>	</a:t>
            </a:r>
            <a:r>
              <a:rPr lang="de-DE" sz="2400" smtClean="0"/>
              <a:t>    </a:t>
            </a:r>
            <a:r>
              <a:rPr lang="de-DE" sz="2400" dirty="0"/>
              <a:t>+</a:t>
            </a:r>
          </a:p>
          <a:p>
            <a:endParaRPr lang="de-DE" sz="2400" dirty="0"/>
          </a:p>
        </p:txBody>
      </p:sp>
      <p:pic>
        <p:nvPicPr>
          <p:cNvPr id="32" name="Bild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995" y="3221004"/>
            <a:ext cx="355600" cy="3556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732" y="4779172"/>
            <a:ext cx="279400" cy="2413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133" y="5111048"/>
            <a:ext cx="330200" cy="2667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1133" y="4289758"/>
            <a:ext cx="330200" cy="241300"/>
          </a:xfrm>
          <a:prstGeom prst="rect">
            <a:avLst/>
          </a:prstGeom>
        </p:spPr>
      </p:pic>
      <p:cxnSp>
        <p:nvCxnSpPr>
          <p:cNvPr id="31" name="Gerade Verbindung 30"/>
          <p:cNvCxnSpPr/>
          <p:nvPr/>
        </p:nvCxnSpPr>
        <p:spPr>
          <a:xfrm flipH="1">
            <a:off x="4628037" y="1946420"/>
            <a:ext cx="876" cy="22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5140654" y="1412235"/>
            <a:ext cx="119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148789" y="1412235"/>
            <a:ext cx="0" cy="1320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2476730" y="3532126"/>
            <a:ext cx="876" cy="5507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001205" y="3589304"/>
            <a:ext cx="4426" cy="16240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02241" y="4833799"/>
            <a:ext cx="4431" cy="3597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1267260" y="5162381"/>
            <a:ext cx="633" cy="1640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winkliges Dreieck 45"/>
          <p:cNvSpPr/>
          <p:nvPr/>
        </p:nvSpPr>
        <p:spPr>
          <a:xfrm rot="16200000">
            <a:off x="3167747" y="1151165"/>
            <a:ext cx="2277835" cy="2196185"/>
          </a:xfrm>
          <a:prstGeom prst="rtTriangle">
            <a:avLst/>
          </a:prstGeom>
          <a:solidFill>
            <a:srgbClr val="68CD72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winkliges Dreieck 46"/>
          <p:cNvSpPr/>
          <p:nvPr/>
        </p:nvSpPr>
        <p:spPr>
          <a:xfrm rot="5400000">
            <a:off x="1055123" y="3417399"/>
            <a:ext cx="2123624" cy="2094828"/>
          </a:xfrm>
          <a:prstGeom prst="rtTriangle">
            <a:avLst/>
          </a:prstGeom>
          <a:solidFill>
            <a:srgbClr val="68CD72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Bild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2857" y="754739"/>
            <a:ext cx="342900" cy="355600"/>
          </a:xfrm>
          <a:prstGeom prst="rect">
            <a:avLst/>
          </a:prstGeom>
        </p:spPr>
      </p:pic>
      <p:pic>
        <p:nvPicPr>
          <p:cNvPr id="49" name="Bild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6882" y="1827798"/>
            <a:ext cx="317500" cy="241300"/>
          </a:xfrm>
          <a:prstGeom prst="rect">
            <a:avLst/>
          </a:prstGeom>
        </p:spPr>
      </p:pic>
      <p:pic>
        <p:nvPicPr>
          <p:cNvPr id="50" name="Bild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2514" y="1315779"/>
            <a:ext cx="330200" cy="266700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3988355" y="2505691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2965369" y="3533438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2440730" y="4082910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766241" y="4761799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231260" y="5308994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4592037" y="1900894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5114180" y="1342616"/>
            <a:ext cx="72000" cy="72000"/>
          </a:xfrm>
          <a:prstGeom prst="ellipse">
            <a:avLst/>
          </a:prstGeom>
          <a:solidFill>
            <a:srgbClr val="68C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Bild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3294" y="2318208"/>
            <a:ext cx="330200" cy="3556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21133" y="3427638"/>
            <a:ext cx="330200" cy="3556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8114" y="4316391"/>
            <a:ext cx="342900" cy="355600"/>
          </a:xfrm>
          <a:prstGeom prst="rect">
            <a:avLst/>
          </a:prstGeom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6383" y="1997694"/>
            <a:ext cx="838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7</cp:revision>
  <dcterms:created xsi:type="dcterms:W3CDTF">2017-11-13T21:54:59Z</dcterms:created>
  <dcterms:modified xsi:type="dcterms:W3CDTF">2017-11-14T01:12:25Z</dcterms:modified>
</cp:coreProperties>
</file>