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D72"/>
    <a:srgbClr val="67C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6"/>
    <p:restoredTop sz="94635"/>
  </p:normalViewPr>
  <p:slideViewPr>
    <p:cSldViewPr snapToGrid="0" snapToObjects="1">
      <p:cViewPr>
        <p:scale>
          <a:sx n="89" d="100"/>
          <a:sy n="89" d="100"/>
        </p:scale>
        <p:origin x="-2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1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8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5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4635-B186-1342-8535-8F2188F8C4DB}" type="datetimeFigureOut">
              <a:rPr lang="de-DE" smtClean="0"/>
              <a:t>14.11.17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944C-08CC-F64A-AEF3-5174FDCA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368" y="2086594"/>
            <a:ext cx="698500" cy="26670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716" y="2068926"/>
            <a:ext cx="279400" cy="24130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6328122" y="2954216"/>
            <a:ext cx="49729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ein Vektor mit  i</a:t>
            </a:r>
            <a:r>
              <a:rPr lang="de-DE" i="1" dirty="0" smtClean="0"/>
              <a:t> </a:t>
            </a:r>
            <a:r>
              <a:rPr lang="de-DE" dirty="0" smtClean="0"/>
              <a:t>Elementen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Y-Achsenabschnitt (</a:t>
            </a:r>
            <a:r>
              <a:rPr lang="de-DE" dirty="0" err="1" smtClean="0"/>
              <a:t>Intercept</a:t>
            </a:r>
            <a:r>
              <a:rPr lang="de-DE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</a:t>
            </a:r>
            <a:r>
              <a:rPr lang="de-DE" dirty="0" smtClean="0"/>
              <a:t> der Mittelwertunterschied der Gruppen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        der individuelle Fehler (Residuen)</a:t>
            </a: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462" y="3544629"/>
            <a:ext cx="279400" cy="266700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414" y="3905110"/>
            <a:ext cx="355600" cy="355600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948" y="1997695"/>
            <a:ext cx="355600" cy="355600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669548" y="1946420"/>
            <a:ext cx="1850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+ </a:t>
            </a:r>
            <a:r>
              <a:rPr lang="de-DE" sz="2400" dirty="0" smtClean="0"/>
              <a:t>	</a:t>
            </a:r>
            <a:r>
              <a:rPr lang="de-DE" sz="2400" smtClean="0"/>
              <a:t>    </a:t>
            </a:r>
            <a:r>
              <a:rPr lang="de-DE" sz="2400" smtClean="0"/>
              <a:t> +</a:t>
            </a:r>
            <a:endParaRPr lang="de-DE" sz="2400" dirty="0"/>
          </a:p>
          <a:p>
            <a:endParaRPr lang="de-DE" sz="2400" dirty="0"/>
          </a:p>
        </p:txBody>
      </p:sp>
      <p:pic>
        <p:nvPicPr>
          <p:cNvPr id="32" name="Bild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031" y="1869854"/>
            <a:ext cx="355600" cy="3556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32" y="4779172"/>
            <a:ext cx="279400" cy="24130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1" y="1109575"/>
            <a:ext cx="4765305" cy="396979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33153" y="2242202"/>
            <a:ext cx="4322618" cy="1166015"/>
          </a:xfrm>
          <a:prstGeom prst="rect">
            <a:avLst/>
          </a:prstGeom>
          <a:solidFill>
            <a:srgbClr val="67CC7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091" y="2645491"/>
            <a:ext cx="457200" cy="355600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324" y="1997694"/>
            <a:ext cx="457200" cy="355600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>
          <a:xfrm>
            <a:off x="2883446" y="1351965"/>
            <a:ext cx="0" cy="863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799298" y="2042144"/>
            <a:ext cx="0" cy="173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804908" y="2242203"/>
            <a:ext cx="0" cy="349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2120510" y="2242203"/>
            <a:ext cx="936" cy="5050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4039068" y="2747276"/>
            <a:ext cx="0" cy="6571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3879917" y="3075827"/>
            <a:ext cx="936" cy="3285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4014631" y="3434721"/>
            <a:ext cx="0" cy="7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4543951" y="3434721"/>
            <a:ext cx="935" cy="798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Bild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32" y="4315620"/>
            <a:ext cx="457200" cy="355600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0884" y="2068926"/>
            <a:ext cx="457200" cy="241300"/>
          </a:xfrm>
          <a:prstGeom prst="rect">
            <a:avLst/>
          </a:prstGeom>
        </p:spPr>
      </p:pic>
      <p:sp>
        <p:nvSpPr>
          <p:cNvPr id="23" name="Geschweifte Klammer rechts 22"/>
          <p:cNvSpPr/>
          <p:nvPr/>
        </p:nvSpPr>
        <p:spPr>
          <a:xfrm>
            <a:off x="5355771" y="2242203"/>
            <a:ext cx="295902" cy="1162176"/>
          </a:xfrm>
          <a:prstGeom prst="rightBrace">
            <a:avLst/>
          </a:prstGeom>
          <a:ln>
            <a:solidFill>
              <a:srgbClr val="68C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211859" y="2215881"/>
            <a:ext cx="1964725" cy="1218840"/>
          </a:xfrm>
          <a:prstGeom prst="line">
            <a:avLst/>
          </a:prstGeom>
          <a:ln w="38100">
            <a:solidFill>
              <a:srgbClr val="68CD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Bild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1864" y="1355318"/>
            <a:ext cx="10668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10</cp:revision>
  <dcterms:created xsi:type="dcterms:W3CDTF">2017-11-13T21:54:59Z</dcterms:created>
  <dcterms:modified xsi:type="dcterms:W3CDTF">2017-11-14T03:17:10Z</dcterms:modified>
</cp:coreProperties>
</file>