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717"/>
    <a:srgbClr val="FFFFFF"/>
    <a:srgbClr val="A8A8A8"/>
    <a:srgbClr val="1F1F1F"/>
    <a:srgbClr val="828284"/>
    <a:srgbClr val="2454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FE22B-9AB8-4FA7-8592-6A84ACEAD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0BCC410-8203-435B-BD13-3543FA532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42E9C4-915C-4A19-8D2B-FADEC291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B0E2-B4F1-45B4-ABAF-61D4C50F76F4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B79B9C-6875-4BC4-B0E7-651428DE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009D1C-8531-48B1-B420-A6865BD9D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9EE7-9992-4985-9CF2-F2AA328B87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2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ACE84-760C-47AF-A275-F8374E5C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A10B2B-837F-45FD-A68E-7934B90CE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28EDA8-3969-42A9-902C-E38462F6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B0E2-B4F1-45B4-ABAF-61D4C50F76F4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FD6296-071F-4150-9353-6829216E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2E5DAE-5268-4CCE-8EE7-9071A3EE7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9EE7-9992-4985-9CF2-F2AA328B87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8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8D6AAC9-5171-4B9E-B2CE-0F7EB1D9F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D02F33-4641-47E8-900F-BD840560F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CFDD49-1034-460C-B79A-999D499CA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B0E2-B4F1-45B4-ABAF-61D4C50F76F4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89F894-945D-4DAE-95FC-E9698F7B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10625B-D578-4C42-9501-A36AA6E2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9EE7-9992-4985-9CF2-F2AA328B87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EE7E8-6986-4413-BBC1-310CB2C6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9F7EAC-E09D-431E-9F50-94F3CD5BB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CAA772-C497-4D3F-BBA6-78B9010B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B0E2-B4F1-45B4-ABAF-61D4C50F76F4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4C9EFC-12FD-4C3F-8DA9-AFC548CD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692130-4C62-4916-B3A4-4B6F6089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9EE7-9992-4985-9CF2-F2AA328B87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3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211C1-8B73-48AD-A8E7-B051142C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FED1F5-6A27-4CE0-85E6-26B969205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0CA63C-1CDF-46A6-B9E1-833178AC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B0E2-B4F1-45B4-ABAF-61D4C50F76F4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6658DB-7E44-453D-A56B-8A10E07D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DB61A1-117F-495D-AD07-37B05C73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9EE7-9992-4985-9CF2-F2AA328B87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9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71EB1-F611-4FAA-A4D1-8440C205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C2FF15-8394-435B-BFCD-1EFEB84EF2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C9C7CA-96C1-4F6C-8BCC-45506FFC6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37D2EE-A911-4299-8AA8-3D9A1F4C7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B0E2-B4F1-45B4-ABAF-61D4C50F76F4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4BF8FC-9E36-458C-98AC-CC4055B1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A6BC60-C831-4F6F-9A63-906FB7C8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9EE7-9992-4985-9CF2-F2AA328B87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7225B-52BC-4BBE-97FF-8B495BBB5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F70A1B-F64E-45D0-B981-99C030C54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4D2B4C-57D9-4AFC-933E-D7E99149A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FCF446-35AE-42EA-9A0E-25D91F091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69BF4D9-7DAD-4A1D-A369-597051D47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70B4051-3472-4515-BBFA-7FF75BBA0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B0E2-B4F1-45B4-ABAF-61D4C50F76F4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91420A9-53C1-4AD0-82B1-00DB5CE6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1EEE8C-9E34-479E-A75D-3E5D5DF5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9EE7-9992-4985-9CF2-F2AA328B87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9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49D65-D255-4F5D-A6C8-F636CF32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1B36B2F-022C-4FED-89F4-53905527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B0E2-B4F1-45B4-ABAF-61D4C50F76F4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FC3108-BF35-4797-8C7A-F2A485F5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AB4971-90B6-403C-8C97-45A50BF0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9EE7-9992-4985-9CF2-F2AA328B87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9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073A3AE-974C-42D6-B7AA-679ED9513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B0E2-B4F1-45B4-ABAF-61D4C50F76F4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FF3C20-E9BB-4E2E-9AB0-117080AE6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154649-319A-4992-8C11-216EFD2B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9EE7-9992-4985-9CF2-F2AA328B87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3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2540ED-88A0-44FE-B8C4-5196FF5E8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F06B79-F402-4C4B-B609-6BE8EC9C6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5DEB36-0C2B-4F47-B240-050E07BD2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7A2307-CD49-4C20-A3D2-BE7919FB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B0E2-B4F1-45B4-ABAF-61D4C50F76F4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F6095D-680A-44C4-889C-B5C62586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56143A-11D9-4304-A065-F2C879C0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9EE7-9992-4985-9CF2-F2AA328B87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5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04FC6B-3C32-41A4-BDD9-56410FFF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B7C608-5C77-4B42-A1C7-C15EE5B6C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6AB873-E1B4-41D1-88BA-C526A4490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FB8AB4-4425-4A1C-A9E3-78D98FFF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B0E2-B4F1-45B4-ABAF-61D4C50F76F4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8C3F30-E61F-4A29-A7F9-F82CB730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91740F-7E6E-4812-802F-8E688158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9EE7-9992-4985-9CF2-F2AA328B87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8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AE2A8F6-2BB9-4EFA-A609-362080514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86DA39-319B-4BB0-9431-570CE8A6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1CEA67-9019-4BE2-B722-770B3F0FB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1B0E2-B4F1-45B4-ABAF-61D4C50F76F4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4683EE-33AA-469B-A705-D59418BCF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5661E7-9A25-4309-BBC0-EC44F1ADF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39EE7-9992-4985-9CF2-F2AA328B87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6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86E44010-C36F-4BA4-BA64-BC87824A9DDC}"/>
              </a:ext>
            </a:extLst>
          </p:cNvPr>
          <p:cNvSpPr/>
          <p:nvPr/>
        </p:nvSpPr>
        <p:spPr>
          <a:xfrm>
            <a:off x="0" y="10554"/>
            <a:ext cx="12192000" cy="512984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D1D2663-EF74-4A4F-AAC6-23A8E4820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" y="35065"/>
            <a:ext cx="3665454" cy="5184001"/>
          </a:xfrm>
          <a:prstGeom prst="rect">
            <a:avLst/>
          </a:prstGeom>
          <a:noFill/>
          <a:ln>
            <a:noFill/>
          </a:ln>
          <a:effectLst>
            <a:glow rad="101600">
              <a:srgbClr val="245452">
                <a:alpha val="50000"/>
              </a:srgbClr>
            </a:glow>
          </a:effectLst>
        </p:spPr>
      </p:pic>
      <p:sp>
        <p:nvSpPr>
          <p:cNvPr id="30" name="Sechseck 29">
            <a:extLst>
              <a:ext uri="{FF2B5EF4-FFF2-40B4-BE49-F238E27FC236}">
                <a16:creationId xmlns:a16="http://schemas.microsoft.com/office/drawing/2014/main" id="{4EDC3B7F-41C8-4AF1-9396-2719DCF6A254}"/>
              </a:ext>
            </a:extLst>
          </p:cNvPr>
          <p:cNvSpPr/>
          <p:nvPr/>
        </p:nvSpPr>
        <p:spPr>
          <a:xfrm rot="1698786">
            <a:off x="3116920" y="5975099"/>
            <a:ext cx="143665" cy="129379"/>
          </a:xfrm>
          <a:prstGeom prst="hexagon">
            <a:avLst/>
          </a:prstGeom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echseck 30">
            <a:extLst>
              <a:ext uri="{FF2B5EF4-FFF2-40B4-BE49-F238E27FC236}">
                <a16:creationId xmlns:a16="http://schemas.microsoft.com/office/drawing/2014/main" id="{DCB05568-BD0C-4592-A1AC-ADC5DA96E780}"/>
              </a:ext>
            </a:extLst>
          </p:cNvPr>
          <p:cNvSpPr/>
          <p:nvPr/>
        </p:nvSpPr>
        <p:spPr>
          <a:xfrm rot="1698786">
            <a:off x="3270366" y="6117721"/>
            <a:ext cx="119854" cy="107657"/>
          </a:xfrm>
          <a:prstGeom prst="hexagon">
            <a:avLst/>
          </a:prstGeom>
          <a:solidFill>
            <a:schemeClr val="accent1">
              <a:lumMod val="75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echseck 33">
            <a:extLst>
              <a:ext uri="{FF2B5EF4-FFF2-40B4-BE49-F238E27FC236}">
                <a16:creationId xmlns:a16="http://schemas.microsoft.com/office/drawing/2014/main" id="{B5A306CC-6C56-480C-8629-50B696E9112F}"/>
              </a:ext>
            </a:extLst>
          </p:cNvPr>
          <p:cNvSpPr/>
          <p:nvPr/>
        </p:nvSpPr>
        <p:spPr>
          <a:xfrm rot="1698786">
            <a:off x="3356053" y="5875882"/>
            <a:ext cx="206360" cy="184148"/>
          </a:xfrm>
          <a:prstGeom prst="hexagon">
            <a:avLst/>
          </a:prstGeom>
          <a:solidFill>
            <a:srgbClr val="245452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echseck 34">
            <a:extLst>
              <a:ext uri="{FF2B5EF4-FFF2-40B4-BE49-F238E27FC236}">
                <a16:creationId xmlns:a16="http://schemas.microsoft.com/office/drawing/2014/main" id="{52BAC029-646B-4372-A17F-EA4F3C75B0F5}"/>
              </a:ext>
            </a:extLst>
          </p:cNvPr>
          <p:cNvSpPr/>
          <p:nvPr/>
        </p:nvSpPr>
        <p:spPr>
          <a:xfrm rot="1698786">
            <a:off x="3485173" y="6129646"/>
            <a:ext cx="69058" cy="63209"/>
          </a:xfrm>
          <a:prstGeom prst="hexagon">
            <a:avLst/>
          </a:prstGeom>
          <a:solidFill>
            <a:srgbClr val="00B0F0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echseck 35">
            <a:extLst>
              <a:ext uri="{FF2B5EF4-FFF2-40B4-BE49-F238E27FC236}">
                <a16:creationId xmlns:a16="http://schemas.microsoft.com/office/drawing/2014/main" id="{8D0A8144-EBAE-4B2F-8669-A35B79B1241A}"/>
              </a:ext>
            </a:extLst>
          </p:cNvPr>
          <p:cNvSpPr/>
          <p:nvPr/>
        </p:nvSpPr>
        <p:spPr>
          <a:xfrm rot="1698786">
            <a:off x="3658171" y="5809197"/>
            <a:ext cx="143665" cy="129379"/>
          </a:xfrm>
          <a:prstGeom prst="hexagon">
            <a:avLst/>
          </a:prstGeom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echseck 36">
            <a:extLst>
              <a:ext uri="{FF2B5EF4-FFF2-40B4-BE49-F238E27FC236}">
                <a16:creationId xmlns:a16="http://schemas.microsoft.com/office/drawing/2014/main" id="{339F90AC-5862-4676-A517-F08258B5E088}"/>
              </a:ext>
            </a:extLst>
          </p:cNvPr>
          <p:cNvSpPr/>
          <p:nvPr/>
        </p:nvSpPr>
        <p:spPr>
          <a:xfrm rot="1698786">
            <a:off x="3811617" y="5951819"/>
            <a:ext cx="119854" cy="107657"/>
          </a:xfrm>
          <a:prstGeom prst="hexagon">
            <a:avLst/>
          </a:prstGeom>
          <a:solidFill>
            <a:schemeClr val="accent2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echseck 37">
            <a:extLst>
              <a:ext uri="{FF2B5EF4-FFF2-40B4-BE49-F238E27FC236}">
                <a16:creationId xmlns:a16="http://schemas.microsoft.com/office/drawing/2014/main" id="{CBC3B7B8-4D52-4FA4-A062-F457DA930840}"/>
              </a:ext>
            </a:extLst>
          </p:cNvPr>
          <p:cNvSpPr/>
          <p:nvPr/>
        </p:nvSpPr>
        <p:spPr>
          <a:xfrm rot="1698786">
            <a:off x="3897304" y="5709980"/>
            <a:ext cx="206360" cy="184148"/>
          </a:xfrm>
          <a:prstGeom prst="hexagon">
            <a:avLst/>
          </a:prstGeom>
          <a:solidFill>
            <a:srgbClr val="245452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echseck 38">
            <a:extLst>
              <a:ext uri="{FF2B5EF4-FFF2-40B4-BE49-F238E27FC236}">
                <a16:creationId xmlns:a16="http://schemas.microsoft.com/office/drawing/2014/main" id="{EC853131-1AF5-4E11-BC1F-B9746E5EAC76}"/>
              </a:ext>
            </a:extLst>
          </p:cNvPr>
          <p:cNvSpPr/>
          <p:nvPr/>
        </p:nvSpPr>
        <p:spPr>
          <a:xfrm rot="1698786">
            <a:off x="4026424" y="5963744"/>
            <a:ext cx="69058" cy="63209"/>
          </a:xfrm>
          <a:prstGeom prst="hexagon">
            <a:avLst/>
          </a:prstGeom>
          <a:solidFill>
            <a:srgbClr val="00B0F0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echseck 39">
            <a:extLst>
              <a:ext uri="{FF2B5EF4-FFF2-40B4-BE49-F238E27FC236}">
                <a16:creationId xmlns:a16="http://schemas.microsoft.com/office/drawing/2014/main" id="{47CAB14F-0450-4E56-9865-D81C25FCD092}"/>
              </a:ext>
            </a:extLst>
          </p:cNvPr>
          <p:cNvSpPr/>
          <p:nvPr/>
        </p:nvSpPr>
        <p:spPr>
          <a:xfrm rot="1698786">
            <a:off x="2396088" y="5658295"/>
            <a:ext cx="143665" cy="129379"/>
          </a:xfrm>
          <a:prstGeom prst="hexagon">
            <a:avLst/>
          </a:prstGeom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echseck 40">
            <a:extLst>
              <a:ext uri="{FF2B5EF4-FFF2-40B4-BE49-F238E27FC236}">
                <a16:creationId xmlns:a16="http://schemas.microsoft.com/office/drawing/2014/main" id="{A2234200-70F4-4D07-9DCD-A92B84CCDFEB}"/>
              </a:ext>
            </a:extLst>
          </p:cNvPr>
          <p:cNvSpPr/>
          <p:nvPr/>
        </p:nvSpPr>
        <p:spPr>
          <a:xfrm rot="1698786">
            <a:off x="2549534" y="5800917"/>
            <a:ext cx="119854" cy="107657"/>
          </a:xfrm>
          <a:prstGeom prst="hexagon">
            <a:avLst/>
          </a:prstGeom>
          <a:solidFill>
            <a:schemeClr val="accent1">
              <a:lumMod val="75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echseck 41">
            <a:extLst>
              <a:ext uri="{FF2B5EF4-FFF2-40B4-BE49-F238E27FC236}">
                <a16:creationId xmlns:a16="http://schemas.microsoft.com/office/drawing/2014/main" id="{0F517F83-F0F2-4909-9B3C-851C5769C238}"/>
              </a:ext>
            </a:extLst>
          </p:cNvPr>
          <p:cNvSpPr/>
          <p:nvPr/>
        </p:nvSpPr>
        <p:spPr>
          <a:xfrm rot="1698786">
            <a:off x="2635221" y="5559078"/>
            <a:ext cx="206360" cy="184148"/>
          </a:xfrm>
          <a:prstGeom prst="hexagon">
            <a:avLst/>
          </a:prstGeom>
          <a:solidFill>
            <a:srgbClr val="245452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echseck 42">
            <a:extLst>
              <a:ext uri="{FF2B5EF4-FFF2-40B4-BE49-F238E27FC236}">
                <a16:creationId xmlns:a16="http://schemas.microsoft.com/office/drawing/2014/main" id="{79BA798A-6E8B-4C60-A9AB-44B024706180}"/>
              </a:ext>
            </a:extLst>
          </p:cNvPr>
          <p:cNvSpPr/>
          <p:nvPr/>
        </p:nvSpPr>
        <p:spPr>
          <a:xfrm rot="1698786">
            <a:off x="2764341" y="5812842"/>
            <a:ext cx="69058" cy="63209"/>
          </a:xfrm>
          <a:prstGeom prst="hexagon">
            <a:avLst/>
          </a:prstGeom>
          <a:solidFill>
            <a:srgbClr val="00B0F0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echseck 43">
            <a:extLst>
              <a:ext uri="{FF2B5EF4-FFF2-40B4-BE49-F238E27FC236}">
                <a16:creationId xmlns:a16="http://schemas.microsoft.com/office/drawing/2014/main" id="{9DD4A65F-6166-4A3A-9C07-C8ED1F826CCB}"/>
              </a:ext>
            </a:extLst>
          </p:cNvPr>
          <p:cNvSpPr/>
          <p:nvPr/>
        </p:nvSpPr>
        <p:spPr>
          <a:xfrm rot="1698786">
            <a:off x="2937339" y="5492393"/>
            <a:ext cx="143665" cy="129379"/>
          </a:xfrm>
          <a:prstGeom prst="hexagon">
            <a:avLst/>
          </a:prstGeom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echseck 44">
            <a:extLst>
              <a:ext uri="{FF2B5EF4-FFF2-40B4-BE49-F238E27FC236}">
                <a16:creationId xmlns:a16="http://schemas.microsoft.com/office/drawing/2014/main" id="{14E41CD7-2DEA-4409-808F-424477BC61BC}"/>
              </a:ext>
            </a:extLst>
          </p:cNvPr>
          <p:cNvSpPr/>
          <p:nvPr/>
        </p:nvSpPr>
        <p:spPr>
          <a:xfrm rot="1698786">
            <a:off x="3084280" y="5759344"/>
            <a:ext cx="119854" cy="107657"/>
          </a:xfrm>
          <a:prstGeom prst="hexagon">
            <a:avLst/>
          </a:prstGeom>
          <a:solidFill>
            <a:srgbClr val="7030A0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echseck 45">
            <a:extLst>
              <a:ext uri="{FF2B5EF4-FFF2-40B4-BE49-F238E27FC236}">
                <a16:creationId xmlns:a16="http://schemas.microsoft.com/office/drawing/2014/main" id="{3D4A606E-163E-4E4A-B2D7-8E0AE67F7618}"/>
              </a:ext>
            </a:extLst>
          </p:cNvPr>
          <p:cNvSpPr/>
          <p:nvPr/>
        </p:nvSpPr>
        <p:spPr>
          <a:xfrm rot="1698786">
            <a:off x="3169967" y="5517505"/>
            <a:ext cx="206360" cy="184148"/>
          </a:xfrm>
          <a:prstGeom prst="hexagon">
            <a:avLst/>
          </a:prstGeom>
          <a:solidFill>
            <a:srgbClr val="245452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echseck 46">
            <a:extLst>
              <a:ext uri="{FF2B5EF4-FFF2-40B4-BE49-F238E27FC236}">
                <a16:creationId xmlns:a16="http://schemas.microsoft.com/office/drawing/2014/main" id="{0AABD49B-3A9C-4090-9948-AF98DC7FA324}"/>
              </a:ext>
            </a:extLst>
          </p:cNvPr>
          <p:cNvSpPr/>
          <p:nvPr/>
        </p:nvSpPr>
        <p:spPr>
          <a:xfrm rot="1698786">
            <a:off x="3299087" y="5771269"/>
            <a:ext cx="69058" cy="63209"/>
          </a:xfrm>
          <a:prstGeom prst="hexagon">
            <a:avLst/>
          </a:prstGeom>
          <a:solidFill>
            <a:srgbClr val="00B0F0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echseck 47">
            <a:extLst>
              <a:ext uri="{FF2B5EF4-FFF2-40B4-BE49-F238E27FC236}">
                <a16:creationId xmlns:a16="http://schemas.microsoft.com/office/drawing/2014/main" id="{F6C3B8B2-9048-4477-840E-51ED58330441}"/>
              </a:ext>
            </a:extLst>
          </p:cNvPr>
          <p:cNvSpPr/>
          <p:nvPr/>
        </p:nvSpPr>
        <p:spPr>
          <a:xfrm rot="1698786">
            <a:off x="5003002" y="6078279"/>
            <a:ext cx="143665" cy="129379"/>
          </a:xfrm>
          <a:prstGeom prst="hexagon">
            <a:avLst/>
          </a:prstGeom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echseck 48">
            <a:extLst>
              <a:ext uri="{FF2B5EF4-FFF2-40B4-BE49-F238E27FC236}">
                <a16:creationId xmlns:a16="http://schemas.microsoft.com/office/drawing/2014/main" id="{010E340E-AFEA-4F6E-A0AB-9F3A1C6DFD75}"/>
              </a:ext>
            </a:extLst>
          </p:cNvPr>
          <p:cNvSpPr/>
          <p:nvPr/>
        </p:nvSpPr>
        <p:spPr>
          <a:xfrm rot="1698786">
            <a:off x="5156448" y="6220901"/>
            <a:ext cx="119854" cy="107657"/>
          </a:xfrm>
          <a:prstGeom prst="hexagon">
            <a:avLst/>
          </a:prstGeom>
          <a:solidFill>
            <a:schemeClr val="accent1">
              <a:lumMod val="75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echseck 49">
            <a:extLst>
              <a:ext uri="{FF2B5EF4-FFF2-40B4-BE49-F238E27FC236}">
                <a16:creationId xmlns:a16="http://schemas.microsoft.com/office/drawing/2014/main" id="{068210F0-88BF-4FC2-8C4A-F1ECA2E20147}"/>
              </a:ext>
            </a:extLst>
          </p:cNvPr>
          <p:cNvSpPr/>
          <p:nvPr/>
        </p:nvSpPr>
        <p:spPr>
          <a:xfrm rot="1698786">
            <a:off x="5242135" y="5979062"/>
            <a:ext cx="206360" cy="184148"/>
          </a:xfrm>
          <a:prstGeom prst="hexagon">
            <a:avLst/>
          </a:prstGeom>
          <a:solidFill>
            <a:srgbClr val="245452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echseck 50">
            <a:extLst>
              <a:ext uri="{FF2B5EF4-FFF2-40B4-BE49-F238E27FC236}">
                <a16:creationId xmlns:a16="http://schemas.microsoft.com/office/drawing/2014/main" id="{123F6A5C-9F38-423A-8F37-B0ED9CCE64E1}"/>
              </a:ext>
            </a:extLst>
          </p:cNvPr>
          <p:cNvSpPr/>
          <p:nvPr/>
        </p:nvSpPr>
        <p:spPr>
          <a:xfrm rot="1698786">
            <a:off x="5371255" y="6232826"/>
            <a:ext cx="69058" cy="63209"/>
          </a:xfrm>
          <a:prstGeom prst="hexagon">
            <a:avLst/>
          </a:prstGeom>
          <a:solidFill>
            <a:srgbClr val="00B0F0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echseck 51">
            <a:extLst>
              <a:ext uri="{FF2B5EF4-FFF2-40B4-BE49-F238E27FC236}">
                <a16:creationId xmlns:a16="http://schemas.microsoft.com/office/drawing/2014/main" id="{FDD217DF-8428-4F92-A635-2D08728A2876}"/>
              </a:ext>
            </a:extLst>
          </p:cNvPr>
          <p:cNvSpPr/>
          <p:nvPr/>
        </p:nvSpPr>
        <p:spPr>
          <a:xfrm rot="1698786">
            <a:off x="5544253" y="5912377"/>
            <a:ext cx="143665" cy="129379"/>
          </a:xfrm>
          <a:prstGeom prst="hexagon">
            <a:avLst/>
          </a:prstGeom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echseck 52">
            <a:extLst>
              <a:ext uri="{FF2B5EF4-FFF2-40B4-BE49-F238E27FC236}">
                <a16:creationId xmlns:a16="http://schemas.microsoft.com/office/drawing/2014/main" id="{5689374C-D430-4841-B250-5486D2E9FCE1}"/>
              </a:ext>
            </a:extLst>
          </p:cNvPr>
          <p:cNvSpPr/>
          <p:nvPr/>
        </p:nvSpPr>
        <p:spPr>
          <a:xfrm rot="1698786">
            <a:off x="5697699" y="6054999"/>
            <a:ext cx="119854" cy="107657"/>
          </a:xfrm>
          <a:prstGeom prst="hexagon">
            <a:avLst/>
          </a:prstGeom>
          <a:solidFill>
            <a:schemeClr val="accent1">
              <a:lumMod val="75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echseck 53">
            <a:extLst>
              <a:ext uri="{FF2B5EF4-FFF2-40B4-BE49-F238E27FC236}">
                <a16:creationId xmlns:a16="http://schemas.microsoft.com/office/drawing/2014/main" id="{9D1183C6-21CD-474B-A825-F63791E01EE6}"/>
              </a:ext>
            </a:extLst>
          </p:cNvPr>
          <p:cNvSpPr/>
          <p:nvPr/>
        </p:nvSpPr>
        <p:spPr>
          <a:xfrm rot="1698786">
            <a:off x="5783386" y="5813160"/>
            <a:ext cx="206360" cy="184148"/>
          </a:xfrm>
          <a:prstGeom prst="hexagon">
            <a:avLst/>
          </a:prstGeom>
          <a:solidFill>
            <a:srgbClr val="245452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echseck 54">
            <a:extLst>
              <a:ext uri="{FF2B5EF4-FFF2-40B4-BE49-F238E27FC236}">
                <a16:creationId xmlns:a16="http://schemas.microsoft.com/office/drawing/2014/main" id="{F65E8297-CCA6-4919-AB72-48048AED8F72}"/>
              </a:ext>
            </a:extLst>
          </p:cNvPr>
          <p:cNvSpPr/>
          <p:nvPr/>
        </p:nvSpPr>
        <p:spPr>
          <a:xfrm rot="1698786">
            <a:off x="5912506" y="6066924"/>
            <a:ext cx="69058" cy="63209"/>
          </a:xfrm>
          <a:prstGeom prst="hexagon">
            <a:avLst/>
          </a:prstGeom>
          <a:solidFill>
            <a:srgbClr val="00B0F0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echseck 55">
            <a:extLst>
              <a:ext uri="{FF2B5EF4-FFF2-40B4-BE49-F238E27FC236}">
                <a16:creationId xmlns:a16="http://schemas.microsoft.com/office/drawing/2014/main" id="{1817E589-1E21-407F-8C2A-5CEBF87242F5}"/>
              </a:ext>
            </a:extLst>
          </p:cNvPr>
          <p:cNvSpPr/>
          <p:nvPr/>
        </p:nvSpPr>
        <p:spPr>
          <a:xfrm rot="1698786">
            <a:off x="4275665" y="5885804"/>
            <a:ext cx="143665" cy="129379"/>
          </a:xfrm>
          <a:prstGeom prst="hexagon">
            <a:avLst/>
          </a:prstGeom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echseck 56">
            <a:extLst>
              <a:ext uri="{FF2B5EF4-FFF2-40B4-BE49-F238E27FC236}">
                <a16:creationId xmlns:a16="http://schemas.microsoft.com/office/drawing/2014/main" id="{8FBE652D-750D-423F-8C37-9DCFD95603AD}"/>
              </a:ext>
            </a:extLst>
          </p:cNvPr>
          <p:cNvSpPr/>
          <p:nvPr/>
        </p:nvSpPr>
        <p:spPr>
          <a:xfrm rot="1698786">
            <a:off x="4429111" y="6028426"/>
            <a:ext cx="119854" cy="107657"/>
          </a:xfrm>
          <a:prstGeom prst="hexagon">
            <a:avLst/>
          </a:prstGeom>
          <a:solidFill>
            <a:schemeClr val="accent1">
              <a:lumMod val="75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echseck 57">
            <a:extLst>
              <a:ext uri="{FF2B5EF4-FFF2-40B4-BE49-F238E27FC236}">
                <a16:creationId xmlns:a16="http://schemas.microsoft.com/office/drawing/2014/main" id="{61E243A7-0988-43EE-B8BF-AAB7B04EACB8}"/>
              </a:ext>
            </a:extLst>
          </p:cNvPr>
          <p:cNvSpPr/>
          <p:nvPr/>
        </p:nvSpPr>
        <p:spPr>
          <a:xfrm rot="1698786">
            <a:off x="4514798" y="5786587"/>
            <a:ext cx="206360" cy="184148"/>
          </a:xfrm>
          <a:prstGeom prst="hexagon">
            <a:avLst/>
          </a:prstGeom>
          <a:solidFill>
            <a:srgbClr val="245452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echseck 58">
            <a:extLst>
              <a:ext uri="{FF2B5EF4-FFF2-40B4-BE49-F238E27FC236}">
                <a16:creationId xmlns:a16="http://schemas.microsoft.com/office/drawing/2014/main" id="{B77CD5AE-6AD2-4FB8-9C68-221D935D1B45}"/>
              </a:ext>
            </a:extLst>
          </p:cNvPr>
          <p:cNvSpPr/>
          <p:nvPr/>
        </p:nvSpPr>
        <p:spPr>
          <a:xfrm rot="1698786">
            <a:off x="4643918" y="6040351"/>
            <a:ext cx="69058" cy="63209"/>
          </a:xfrm>
          <a:prstGeom prst="hexagon">
            <a:avLst/>
          </a:prstGeom>
          <a:solidFill>
            <a:srgbClr val="00B0F0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echseck 59">
            <a:extLst>
              <a:ext uri="{FF2B5EF4-FFF2-40B4-BE49-F238E27FC236}">
                <a16:creationId xmlns:a16="http://schemas.microsoft.com/office/drawing/2014/main" id="{867DB790-6286-47A8-88C9-B876C318F744}"/>
              </a:ext>
            </a:extLst>
          </p:cNvPr>
          <p:cNvSpPr/>
          <p:nvPr/>
        </p:nvSpPr>
        <p:spPr>
          <a:xfrm rot="1698786">
            <a:off x="4816916" y="5719902"/>
            <a:ext cx="143665" cy="129379"/>
          </a:xfrm>
          <a:prstGeom prst="hexagon">
            <a:avLst/>
          </a:prstGeom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echseck 60">
            <a:extLst>
              <a:ext uri="{FF2B5EF4-FFF2-40B4-BE49-F238E27FC236}">
                <a16:creationId xmlns:a16="http://schemas.microsoft.com/office/drawing/2014/main" id="{BBB58AF8-CF0F-4572-8A7A-55A58517A6C2}"/>
              </a:ext>
            </a:extLst>
          </p:cNvPr>
          <p:cNvSpPr/>
          <p:nvPr/>
        </p:nvSpPr>
        <p:spPr>
          <a:xfrm rot="1698786">
            <a:off x="4970362" y="5862524"/>
            <a:ext cx="119854" cy="107657"/>
          </a:xfrm>
          <a:prstGeom prst="hexagon">
            <a:avLst/>
          </a:prstGeom>
          <a:solidFill>
            <a:schemeClr val="accent1">
              <a:lumMod val="75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echseck 61">
            <a:extLst>
              <a:ext uri="{FF2B5EF4-FFF2-40B4-BE49-F238E27FC236}">
                <a16:creationId xmlns:a16="http://schemas.microsoft.com/office/drawing/2014/main" id="{D121F664-0F0D-492F-8C05-55DD2B07D51B}"/>
              </a:ext>
            </a:extLst>
          </p:cNvPr>
          <p:cNvSpPr/>
          <p:nvPr/>
        </p:nvSpPr>
        <p:spPr>
          <a:xfrm rot="1698786">
            <a:off x="5056049" y="5620685"/>
            <a:ext cx="206360" cy="184148"/>
          </a:xfrm>
          <a:prstGeom prst="hexagon">
            <a:avLst/>
          </a:prstGeom>
          <a:solidFill>
            <a:srgbClr val="245452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echseck 62">
            <a:extLst>
              <a:ext uri="{FF2B5EF4-FFF2-40B4-BE49-F238E27FC236}">
                <a16:creationId xmlns:a16="http://schemas.microsoft.com/office/drawing/2014/main" id="{8AFF8108-3416-4996-8789-B38B308F1EB4}"/>
              </a:ext>
            </a:extLst>
          </p:cNvPr>
          <p:cNvSpPr/>
          <p:nvPr/>
        </p:nvSpPr>
        <p:spPr>
          <a:xfrm rot="1698786">
            <a:off x="5185169" y="5874449"/>
            <a:ext cx="69058" cy="63209"/>
          </a:xfrm>
          <a:prstGeom prst="hexagon">
            <a:avLst/>
          </a:prstGeom>
          <a:solidFill>
            <a:srgbClr val="00B0F0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echseck 63">
            <a:extLst>
              <a:ext uri="{FF2B5EF4-FFF2-40B4-BE49-F238E27FC236}">
                <a16:creationId xmlns:a16="http://schemas.microsoft.com/office/drawing/2014/main" id="{2A0CD42B-27D7-4490-84EF-51FA54CC70A5}"/>
              </a:ext>
            </a:extLst>
          </p:cNvPr>
          <p:cNvSpPr/>
          <p:nvPr/>
        </p:nvSpPr>
        <p:spPr>
          <a:xfrm rot="1698786">
            <a:off x="4759889" y="5934748"/>
            <a:ext cx="119854" cy="107657"/>
          </a:xfrm>
          <a:prstGeom prst="hexagon">
            <a:avLst/>
          </a:prstGeom>
          <a:solidFill>
            <a:schemeClr val="accent2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echseck 64">
            <a:extLst>
              <a:ext uri="{FF2B5EF4-FFF2-40B4-BE49-F238E27FC236}">
                <a16:creationId xmlns:a16="http://schemas.microsoft.com/office/drawing/2014/main" id="{74F198F5-18A2-4AA3-ABBB-4077C580218C}"/>
              </a:ext>
            </a:extLst>
          </p:cNvPr>
          <p:cNvSpPr/>
          <p:nvPr/>
        </p:nvSpPr>
        <p:spPr>
          <a:xfrm rot="1698786">
            <a:off x="2922948" y="5678267"/>
            <a:ext cx="119854" cy="107657"/>
          </a:xfrm>
          <a:prstGeom prst="hexagon">
            <a:avLst/>
          </a:prstGeom>
          <a:solidFill>
            <a:schemeClr val="accent2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echseck 65">
            <a:extLst>
              <a:ext uri="{FF2B5EF4-FFF2-40B4-BE49-F238E27FC236}">
                <a16:creationId xmlns:a16="http://schemas.microsoft.com/office/drawing/2014/main" id="{E55E6C08-E0BB-442C-A839-3322DA01EE96}"/>
              </a:ext>
            </a:extLst>
          </p:cNvPr>
          <p:cNvSpPr/>
          <p:nvPr/>
        </p:nvSpPr>
        <p:spPr>
          <a:xfrm rot="1698786">
            <a:off x="3110720" y="6160973"/>
            <a:ext cx="119854" cy="107657"/>
          </a:xfrm>
          <a:prstGeom prst="hexagon">
            <a:avLst/>
          </a:prstGeom>
          <a:solidFill>
            <a:srgbClr val="7030A0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echseck 66">
            <a:extLst>
              <a:ext uri="{FF2B5EF4-FFF2-40B4-BE49-F238E27FC236}">
                <a16:creationId xmlns:a16="http://schemas.microsoft.com/office/drawing/2014/main" id="{785C38EF-8CF8-4B29-8527-0221015179AD}"/>
              </a:ext>
            </a:extLst>
          </p:cNvPr>
          <p:cNvSpPr/>
          <p:nvPr/>
        </p:nvSpPr>
        <p:spPr>
          <a:xfrm rot="1698786">
            <a:off x="4556254" y="6166565"/>
            <a:ext cx="119854" cy="107657"/>
          </a:xfrm>
          <a:prstGeom prst="hexagon">
            <a:avLst/>
          </a:prstGeom>
          <a:solidFill>
            <a:srgbClr val="7030A0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echseck 67">
            <a:extLst>
              <a:ext uri="{FF2B5EF4-FFF2-40B4-BE49-F238E27FC236}">
                <a16:creationId xmlns:a16="http://schemas.microsoft.com/office/drawing/2014/main" id="{0775D3FC-F67F-4820-901E-B48EE5D4E1F5}"/>
              </a:ext>
            </a:extLst>
          </p:cNvPr>
          <p:cNvSpPr/>
          <p:nvPr/>
        </p:nvSpPr>
        <p:spPr>
          <a:xfrm rot="1698786">
            <a:off x="5499136" y="6116145"/>
            <a:ext cx="119854" cy="107657"/>
          </a:xfrm>
          <a:prstGeom prst="hexagon">
            <a:avLst/>
          </a:prstGeom>
          <a:solidFill>
            <a:srgbClr val="7030A0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echseck 68">
            <a:extLst>
              <a:ext uri="{FF2B5EF4-FFF2-40B4-BE49-F238E27FC236}">
                <a16:creationId xmlns:a16="http://schemas.microsoft.com/office/drawing/2014/main" id="{5802AE0B-6E5C-4487-8034-022C485945AA}"/>
              </a:ext>
            </a:extLst>
          </p:cNvPr>
          <p:cNvSpPr/>
          <p:nvPr/>
        </p:nvSpPr>
        <p:spPr>
          <a:xfrm rot="1698786">
            <a:off x="5379003" y="5834735"/>
            <a:ext cx="119854" cy="107657"/>
          </a:xfrm>
          <a:prstGeom prst="hexagon">
            <a:avLst/>
          </a:prstGeom>
          <a:solidFill>
            <a:schemeClr val="accent2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echseck 69">
            <a:extLst>
              <a:ext uri="{FF2B5EF4-FFF2-40B4-BE49-F238E27FC236}">
                <a16:creationId xmlns:a16="http://schemas.microsoft.com/office/drawing/2014/main" id="{3149B379-110D-4F04-A2F3-25591E6C04BB}"/>
              </a:ext>
            </a:extLst>
          </p:cNvPr>
          <p:cNvSpPr/>
          <p:nvPr/>
        </p:nvSpPr>
        <p:spPr>
          <a:xfrm rot="1698786">
            <a:off x="4264247" y="6715634"/>
            <a:ext cx="119854" cy="107657"/>
          </a:xfrm>
          <a:prstGeom prst="hexagon">
            <a:avLst/>
          </a:prstGeom>
          <a:solidFill>
            <a:schemeClr val="accent1">
              <a:lumMod val="75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Sechseck 70">
            <a:extLst>
              <a:ext uri="{FF2B5EF4-FFF2-40B4-BE49-F238E27FC236}">
                <a16:creationId xmlns:a16="http://schemas.microsoft.com/office/drawing/2014/main" id="{DFF83766-3E5B-4F58-9839-89DC76D1E1F9}"/>
              </a:ext>
            </a:extLst>
          </p:cNvPr>
          <p:cNvSpPr/>
          <p:nvPr/>
        </p:nvSpPr>
        <p:spPr>
          <a:xfrm rot="1698786">
            <a:off x="4349934" y="6473795"/>
            <a:ext cx="206360" cy="184148"/>
          </a:xfrm>
          <a:prstGeom prst="hexagon">
            <a:avLst/>
          </a:prstGeom>
          <a:solidFill>
            <a:srgbClr val="245452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echseck 71">
            <a:extLst>
              <a:ext uri="{FF2B5EF4-FFF2-40B4-BE49-F238E27FC236}">
                <a16:creationId xmlns:a16="http://schemas.microsoft.com/office/drawing/2014/main" id="{A729E581-E3B6-4B06-9AC6-8CC11F2B9F6B}"/>
              </a:ext>
            </a:extLst>
          </p:cNvPr>
          <p:cNvSpPr/>
          <p:nvPr/>
        </p:nvSpPr>
        <p:spPr>
          <a:xfrm rot="1698786">
            <a:off x="4479054" y="6727559"/>
            <a:ext cx="69058" cy="63209"/>
          </a:xfrm>
          <a:prstGeom prst="hexagon">
            <a:avLst/>
          </a:prstGeom>
          <a:solidFill>
            <a:srgbClr val="00B0F0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echseck 72">
            <a:extLst>
              <a:ext uri="{FF2B5EF4-FFF2-40B4-BE49-F238E27FC236}">
                <a16:creationId xmlns:a16="http://schemas.microsoft.com/office/drawing/2014/main" id="{DB3CF0FD-AA83-4969-91AF-ED3BAD653724}"/>
              </a:ext>
            </a:extLst>
          </p:cNvPr>
          <p:cNvSpPr/>
          <p:nvPr/>
        </p:nvSpPr>
        <p:spPr>
          <a:xfrm rot="1698786">
            <a:off x="4652052" y="6407110"/>
            <a:ext cx="143665" cy="129379"/>
          </a:xfrm>
          <a:prstGeom prst="hexagon">
            <a:avLst/>
          </a:prstGeom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echseck 73">
            <a:extLst>
              <a:ext uri="{FF2B5EF4-FFF2-40B4-BE49-F238E27FC236}">
                <a16:creationId xmlns:a16="http://schemas.microsoft.com/office/drawing/2014/main" id="{CE73A60E-DB82-4E29-A014-7AFFDB693CF5}"/>
              </a:ext>
            </a:extLst>
          </p:cNvPr>
          <p:cNvSpPr/>
          <p:nvPr/>
        </p:nvSpPr>
        <p:spPr>
          <a:xfrm rot="1698786">
            <a:off x="4805498" y="6549732"/>
            <a:ext cx="119854" cy="107657"/>
          </a:xfrm>
          <a:prstGeom prst="hexagon">
            <a:avLst/>
          </a:prstGeom>
          <a:solidFill>
            <a:schemeClr val="accent1">
              <a:lumMod val="75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Sechseck 74">
            <a:extLst>
              <a:ext uri="{FF2B5EF4-FFF2-40B4-BE49-F238E27FC236}">
                <a16:creationId xmlns:a16="http://schemas.microsoft.com/office/drawing/2014/main" id="{0A4F0011-C64B-476F-8A1C-D93959693E25}"/>
              </a:ext>
            </a:extLst>
          </p:cNvPr>
          <p:cNvSpPr/>
          <p:nvPr/>
        </p:nvSpPr>
        <p:spPr>
          <a:xfrm rot="1698786">
            <a:off x="4891185" y="6307893"/>
            <a:ext cx="206360" cy="184148"/>
          </a:xfrm>
          <a:prstGeom prst="hexagon">
            <a:avLst/>
          </a:prstGeom>
          <a:solidFill>
            <a:srgbClr val="245452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Sechseck 75">
            <a:extLst>
              <a:ext uri="{FF2B5EF4-FFF2-40B4-BE49-F238E27FC236}">
                <a16:creationId xmlns:a16="http://schemas.microsoft.com/office/drawing/2014/main" id="{CA3209BF-4BF3-4CEB-AD23-CDA46C412094}"/>
              </a:ext>
            </a:extLst>
          </p:cNvPr>
          <p:cNvSpPr/>
          <p:nvPr/>
        </p:nvSpPr>
        <p:spPr>
          <a:xfrm rot="1698786">
            <a:off x="5020305" y="6561657"/>
            <a:ext cx="69058" cy="63209"/>
          </a:xfrm>
          <a:prstGeom prst="hexagon">
            <a:avLst/>
          </a:prstGeom>
          <a:solidFill>
            <a:srgbClr val="00B0F0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Sechseck 76">
            <a:extLst>
              <a:ext uri="{FF2B5EF4-FFF2-40B4-BE49-F238E27FC236}">
                <a16:creationId xmlns:a16="http://schemas.microsoft.com/office/drawing/2014/main" id="{F0C5540C-F1CC-4576-999E-2CA436BEEFD8}"/>
              </a:ext>
            </a:extLst>
          </p:cNvPr>
          <p:cNvSpPr/>
          <p:nvPr/>
        </p:nvSpPr>
        <p:spPr>
          <a:xfrm rot="1698786">
            <a:off x="4163848" y="6115418"/>
            <a:ext cx="206360" cy="184148"/>
          </a:xfrm>
          <a:prstGeom prst="hexagon">
            <a:avLst/>
          </a:prstGeom>
          <a:solidFill>
            <a:srgbClr val="245452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echseck 77">
            <a:extLst>
              <a:ext uri="{FF2B5EF4-FFF2-40B4-BE49-F238E27FC236}">
                <a16:creationId xmlns:a16="http://schemas.microsoft.com/office/drawing/2014/main" id="{F4B215B7-BF4C-4D62-9C5E-44A907961282}"/>
              </a:ext>
            </a:extLst>
          </p:cNvPr>
          <p:cNvSpPr/>
          <p:nvPr/>
        </p:nvSpPr>
        <p:spPr>
          <a:xfrm rot="1698786">
            <a:off x="4292968" y="6369182"/>
            <a:ext cx="69058" cy="63209"/>
          </a:xfrm>
          <a:prstGeom prst="hexagon">
            <a:avLst/>
          </a:prstGeom>
          <a:solidFill>
            <a:srgbClr val="00B0F0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echseck 78">
            <a:extLst>
              <a:ext uri="{FF2B5EF4-FFF2-40B4-BE49-F238E27FC236}">
                <a16:creationId xmlns:a16="http://schemas.microsoft.com/office/drawing/2014/main" id="{F284305F-739E-4E5D-9F48-E4A0D3D4A5FD}"/>
              </a:ext>
            </a:extLst>
          </p:cNvPr>
          <p:cNvSpPr/>
          <p:nvPr/>
        </p:nvSpPr>
        <p:spPr>
          <a:xfrm rot="1698786">
            <a:off x="4606935" y="6610878"/>
            <a:ext cx="119854" cy="107657"/>
          </a:xfrm>
          <a:prstGeom prst="hexagon">
            <a:avLst/>
          </a:prstGeom>
          <a:solidFill>
            <a:srgbClr val="7030A0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Sechseck 79">
            <a:extLst>
              <a:ext uri="{FF2B5EF4-FFF2-40B4-BE49-F238E27FC236}">
                <a16:creationId xmlns:a16="http://schemas.microsoft.com/office/drawing/2014/main" id="{E9931214-75C1-40F2-BF9E-80EB9DB92670}"/>
              </a:ext>
            </a:extLst>
          </p:cNvPr>
          <p:cNvSpPr/>
          <p:nvPr/>
        </p:nvSpPr>
        <p:spPr>
          <a:xfrm rot="1698786">
            <a:off x="4486802" y="6329468"/>
            <a:ext cx="119854" cy="107657"/>
          </a:xfrm>
          <a:prstGeom prst="hexagon">
            <a:avLst/>
          </a:prstGeom>
          <a:solidFill>
            <a:schemeClr val="accent2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echseck 80">
            <a:extLst>
              <a:ext uri="{FF2B5EF4-FFF2-40B4-BE49-F238E27FC236}">
                <a16:creationId xmlns:a16="http://schemas.microsoft.com/office/drawing/2014/main" id="{DB7CF960-CF2B-44C0-BD06-556C8E174619}"/>
              </a:ext>
            </a:extLst>
          </p:cNvPr>
          <p:cNvSpPr/>
          <p:nvPr/>
        </p:nvSpPr>
        <p:spPr>
          <a:xfrm rot="1698786">
            <a:off x="4732341" y="6121423"/>
            <a:ext cx="205331" cy="190287"/>
          </a:xfrm>
          <a:prstGeom prst="hexagon">
            <a:avLst/>
          </a:prstGeom>
          <a:solidFill>
            <a:srgbClr val="FF0000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Sechseck 81">
            <a:extLst>
              <a:ext uri="{FF2B5EF4-FFF2-40B4-BE49-F238E27FC236}">
                <a16:creationId xmlns:a16="http://schemas.microsoft.com/office/drawing/2014/main" id="{1619248B-D047-4F71-9CDA-488B30C5412E}"/>
              </a:ext>
            </a:extLst>
          </p:cNvPr>
          <p:cNvSpPr/>
          <p:nvPr/>
        </p:nvSpPr>
        <p:spPr>
          <a:xfrm rot="1698786">
            <a:off x="3519920" y="6593703"/>
            <a:ext cx="143665" cy="129379"/>
          </a:xfrm>
          <a:prstGeom prst="hexagon">
            <a:avLst/>
          </a:prstGeom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echseck 82">
            <a:extLst>
              <a:ext uri="{FF2B5EF4-FFF2-40B4-BE49-F238E27FC236}">
                <a16:creationId xmlns:a16="http://schemas.microsoft.com/office/drawing/2014/main" id="{941B9DC4-2A38-4665-B47B-80BA0C5B02E4}"/>
              </a:ext>
            </a:extLst>
          </p:cNvPr>
          <p:cNvSpPr/>
          <p:nvPr/>
        </p:nvSpPr>
        <p:spPr>
          <a:xfrm rot="1698786">
            <a:off x="3673366" y="6736325"/>
            <a:ext cx="119854" cy="107657"/>
          </a:xfrm>
          <a:prstGeom prst="hexagon">
            <a:avLst/>
          </a:prstGeom>
          <a:solidFill>
            <a:schemeClr val="accent1">
              <a:lumMod val="75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Sechseck 83">
            <a:extLst>
              <a:ext uri="{FF2B5EF4-FFF2-40B4-BE49-F238E27FC236}">
                <a16:creationId xmlns:a16="http://schemas.microsoft.com/office/drawing/2014/main" id="{CA236102-2A47-4F9C-A20E-23E810FD2C73}"/>
              </a:ext>
            </a:extLst>
          </p:cNvPr>
          <p:cNvSpPr/>
          <p:nvPr/>
        </p:nvSpPr>
        <p:spPr>
          <a:xfrm rot="1698786">
            <a:off x="3759053" y="6494486"/>
            <a:ext cx="206360" cy="184148"/>
          </a:xfrm>
          <a:prstGeom prst="hexagon">
            <a:avLst/>
          </a:prstGeom>
          <a:solidFill>
            <a:srgbClr val="245452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Sechseck 84">
            <a:extLst>
              <a:ext uri="{FF2B5EF4-FFF2-40B4-BE49-F238E27FC236}">
                <a16:creationId xmlns:a16="http://schemas.microsoft.com/office/drawing/2014/main" id="{B8A70173-3ED0-4DCC-A79B-EA2D3C2CD109}"/>
              </a:ext>
            </a:extLst>
          </p:cNvPr>
          <p:cNvSpPr/>
          <p:nvPr/>
        </p:nvSpPr>
        <p:spPr>
          <a:xfrm rot="1698786">
            <a:off x="3888173" y="6748250"/>
            <a:ext cx="69058" cy="63209"/>
          </a:xfrm>
          <a:prstGeom prst="hexagon">
            <a:avLst/>
          </a:prstGeom>
          <a:solidFill>
            <a:srgbClr val="00B0F0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Sechseck 85">
            <a:extLst>
              <a:ext uri="{FF2B5EF4-FFF2-40B4-BE49-F238E27FC236}">
                <a16:creationId xmlns:a16="http://schemas.microsoft.com/office/drawing/2014/main" id="{EB82634C-1A4C-438E-9941-64478786FCA0}"/>
              </a:ext>
            </a:extLst>
          </p:cNvPr>
          <p:cNvSpPr/>
          <p:nvPr/>
        </p:nvSpPr>
        <p:spPr>
          <a:xfrm rot="1698786">
            <a:off x="4061171" y="6427801"/>
            <a:ext cx="143665" cy="129379"/>
          </a:xfrm>
          <a:prstGeom prst="hexagon">
            <a:avLst/>
          </a:prstGeom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Sechseck 86">
            <a:extLst>
              <a:ext uri="{FF2B5EF4-FFF2-40B4-BE49-F238E27FC236}">
                <a16:creationId xmlns:a16="http://schemas.microsoft.com/office/drawing/2014/main" id="{87AB7854-CAF9-4DF1-B721-C31D233C8A62}"/>
              </a:ext>
            </a:extLst>
          </p:cNvPr>
          <p:cNvSpPr/>
          <p:nvPr/>
        </p:nvSpPr>
        <p:spPr>
          <a:xfrm rot="1698786">
            <a:off x="4214617" y="6570423"/>
            <a:ext cx="119854" cy="107657"/>
          </a:xfrm>
          <a:prstGeom prst="hexagon">
            <a:avLst/>
          </a:prstGeom>
          <a:solidFill>
            <a:schemeClr val="accent2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Sechseck 87">
            <a:extLst>
              <a:ext uri="{FF2B5EF4-FFF2-40B4-BE49-F238E27FC236}">
                <a16:creationId xmlns:a16="http://schemas.microsoft.com/office/drawing/2014/main" id="{55CF17F9-9D1C-4A3E-A1B0-A23A89D7775D}"/>
              </a:ext>
            </a:extLst>
          </p:cNvPr>
          <p:cNvSpPr/>
          <p:nvPr/>
        </p:nvSpPr>
        <p:spPr>
          <a:xfrm rot="1698786">
            <a:off x="2799088" y="6276899"/>
            <a:ext cx="143665" cy="129379"/>
          </a:xfrm>
          <a:prstGeom prst="hexagon">
            <a:avLst/>
          </a:prstGeom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Sechseck 88">
            <a:extLst>
              <a:ext uri="{FF2B5EF4-FFF2-40B4-BE49-F238E27FC236}">
                <a16:creationId xmlns:a16="http://schemas.microsoft.com/office/drawing/2014/main" id="{183C1B6B-B0F0-4F0D-8A22-BE4E448B3C88}"/>
              </a:ext>
            </a:extLst>
          </p:cNvPr>
          <p:cNvSpPr/>
          <p:nvPr/>
        </p:nvSpPr>
        <p:spPr>
          <a:xfrm rot="1698786">
            <a:off x="2952534" y="6419521"/>
            <a:ext cx="119854" cy="107657"/>
          </a:xfrm>
          <a:prstGeom prst="hexagon">
            <a:avLst/>
          </a:prstGeom>
          <a:solidFill>
            <a:schemeClr val="accent1">
              <a:lumMod val="75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Sechseck 89">
            <a:extLst>
              <a:ext uri="{FF2B5EF4-FFF2-40B4-BE49-F238E27FC236}">
                <a16:creationId xmlns:a16="http://schemas.microsoft.com/office/drawing/2014/main" id="{9DA391B3-0BBA-41AE-B7AB-59684759FE80}"/>
              </a:ext>
            </a:extLst>
          </p:cNvPr>
          <p:cNvSpPr/>
          <p:nvPr/>
        </p:nvSpPr>
        <p:spPr>
          <a:xfrm rot="1698786">
            <a:off x="3038221" y="6177682"/>
            <a:ext cx="206360" cy="184148"/>
          </a:xfrm>
          <a:prstGeom prst="hexagon">
            <a:avLst/>
          </a:prstGeom>
          <a:solidFill>
            <a:srgbClr val="245452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Sechseck 90">
            <a:extLst>
              <a:ext uri="{FF2B5EF4-FFF2-40B4-BE49-F238E27FC236}">
                <a16:creationId xmlns:a16="http://schemas.microsoft.com/office/drawing/2014/main" id="{01AC328B-94AB-465E-92FB-983475666E6D}"/>
              </a:ext>
            </a:extLst>
          </p:cNvPr>
          <p:cNvSpPr/>
          <p:nvPr/>
        </p:nvSpPr>
        <p:spPr>
          <a:xfrm rot="1698786">
            <a:off x="3160836" y="6555775"/>
            <a:ext cx="69058" cy="63209"/>
          </a:xfrm>
          <a:prstGeom prst="hexagon">
            <a:avLst/>
          </a:prstGeom>
          <a:solidFill>
            <a:srgbClr val="00B0F0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Sechseck 91">
            <a:extLst>
              <a:ext uri="{FF2B5EF4-FFF2-40B4-BE49-F238E27FC236}">
                <a16:creationId xmlns:a16="http://schemas.microsoft.com/office/drawing/2014/main" id="{87B59E10-C9C5-439B-BB9F-8FFBE79035DC}"/>
              </a:ext>
            </a:extLst>
          </p:cNvPr>
          <p:cNvSpPr/>
          <p:nvPr/>
        </p:nvSpPr>
        <p:spPr>
          <a:xfrm rot="1698786">
            <a:off x="3333834" y="6235326"/>
            <a:ext cx="143665" cy="129379"/>
          </a:xfrm>
          <a:prstGeom prst="hexagon">
            <a:avLst/>
          </a:prstGeom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Sechseck 92">
            <a:extLst>
              <a:ext uri="{FF2B5EF4-FFF2-40B4-BE49-F238E27FC236}">
                <a16:creationId xmlns:a16="http://schemas.microsoft.com/office/drawing/2014/main" id="{97E007AF-240B-49DB-9F91-AC3E69E2E07E}"/>
              </a:ext>
            </a:extLst>
          </p:cNvPr>
          <p:cNvSpPr/>
          <p:nvPr/>
        </p:nvSpPr>
        <p:spPr>
          <a:xfrm rot="1698786">
            <a:off x="3487280" y="6377948"/>
            <a:ext cx="119854" cy="107657"/>
          </a:xfrm>
          <a:prstGeom prst="hexagon">
            <a:avLst/>
          </a:prstGeom>
          <a:solidFill>
            <a:srgbClr val="7030A0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Sechseck 93">
            <a:extLst>
              <a:ext uri="{FF2B5EF4-FFF2-40B4-BE49-F238E27FC236}">
                <a16:creationId xmlns:a16="http://schemas.microsoft.com/office/drawing/2014/main" id="{6ADA1D4C-9205-40F6-958E-C94070B3B212}"/>
              </a:ext>
            </a:extLst>
          </p:cNvPr>
          <p:cNvSpPr/>
          <p:nvPr/>
        </p:nvSpPr>
        <p:spPr>
          <a:xfrm rot="1698786">
            <a:off x="3572967" y="6136109"/>
            <a:ext cx="206360" cy="184148"/>
          </a:xfrm>
          <a:prstGeom prst="hexagon">
            <a:avLst/>
          </a:prstGeom>
          <a:solidFill>
            <a:srgbClr val="245452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Sechseck 94">
            <a:extLst>
              <a:ext uri="{FF2B5EF4-FFF2-40B4-BE49-F238E27FC236}">
                <a16:creationId xmlns:a16="http://schemas.microsoft.com/office/drawing/2014/main" id="{E84D9DC4-1C1B-46AB-B4CB-31EDC4DCAB55}"/>
              </a:ext>
            </a:extLst>
          </p:cNvPr>
          <p:cNvSpPr/>
          <p:nvPr/>
        </p:nvSpPr>
        <p:spPr>
          <a:xfrm rot="1698786">
            <a:off x="3702087" y="6389873"/>
            <a:ext cx="69058" cy="63209"/>
          </a:xfrm>
          <a:prstGeom prst="hexagon">
            <a:avLst/>
          </a:prstGeom>
          <a:solidFill>
            <a:srgbClr val="00B0F0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Sechseck 95">
            <a:extLst>
              <a:ext uri="{FF2B5EF4-FFF2-40B4-BE49-F238E27FC236}">
                <a16:creationId xmlns:a16="http://schemas.microsoft.com/office/drawing/2014/main" id="{62CDBE02-6C27-4184-8C8C-0B6CE8C20E14}"/>
              </a:ext>
            </a:extLst>
          </p:cNvPr>
          <p:cNvSpPr/>
          <p:nvPr/>
        </p:nvSpPr>
        <p:spPr>
          <a:xfrm rot="1698786">
            <a:off x="3319443" y="6421200"/>
            <a:ext cx="119854" cy="107657"/>
          </a:xfrm>
          <a:prstGeom prst="hexagon">
            <a:avLst/>
          </a:prstGeom>
          <a:solidFill>
            <a:schemeClr val="accent2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Sechseck 96">
            <a:extLst>
              <a:ext uri="{FF2B5EF4-FFF2-40B4-BE49-F238E27FC236}">
                <a16:creationId xmlns:a16="http://schemas.microsoft.com/office/drawing/2014/main" id="{19E64378-24CD-46D5-95DB-78DE47AAEFFB}"/>
              </a:ext>
            </a:extLst>
          </p:cNvPr>
          <p:cNvSpPr/>
          <p:nvPr/>
        </p:nvSpPr>
        <p:spPr>
          <a:xfrm rot="1698786">
            <a:off x="3525294" y="6495392"/>
            <a:ext cx="119854" cy="107657"/>
          </a:xfrm>
          <a:prstGeom prst="hexagon">
            <a:avLst/>
          </a:prstGeom>
          <a:solidFill>
            <a:srgbClr val="7030A0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Sechseck 115">
            <a:extLst>
              <a:ext uri="{FF2B5EF4-FFF2-40B4-BE49-F238E27FC236}">
                <a16:creationId xmlns:a16="http://schemas.microsoft.com/office/drawing/2014/main" id="{F6B6C79D-2019-4E4C-B80C-AE1318DB4B52}"/>
              </a:ext>
            </a:extLst>
          </p:cNvPr>
          <p:cNvSpPr/>
          <p:nvPr/>
        </p:nvSpPr>
        <p:spPr>
          <a:xfrm rot="1698786">
            <a:off x="3870491" y="6184621"/>
            <a:ext cx="205331" cy="190287"/>
          </a:xfrm>
          <a:prstGeom prst="hexagon">
            <a:avLst/>
          </a:prstGeom>
          <a:solidFill>
            <a:srgbClr val="FF0000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Sechseck 116">
            <a:extLst>
              <a:ext uri="{FF2B5EF4-FFF2-40B4-BE49-F238E27FC236}">
                <a16:creationId xmlns:a16="http://schemas.microsoft.com/office/drawing/2014/main" id="{13265D8A-684C-4AB6-9015-733286F94E81}"/>
              </a:ext>
            </a:extLst>
          </p:cNvPr>
          <p:cNvSpPr/>
          <p:nvPr/>
        </p:nvSpPr>
        <p:spPr>
          <a:xfrm rot="1698786">
            <a:off x="3628731" y="5988848"/>
            <a:ext cx="119854" cy="107657"/>
          </a:xfrm>
          <a:prstGeom prst="hexagon">
            <a:avLst/>
          </a:prstGeom>
          <a:solidFill>
            <a:srgbClr val="7030A0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Sechseck 117">
            <a:extLst>
              <a:ext uri="{FF2B5EF4-FFF2-40B4-BE49-F238E27FC236}">
                <a16:creationId xmlns:a16="http://schemas.microsoft.com/office/drawing/2014/main" id="{EC89E3AB-5226-436D-AFD6-C943B5BBC7E9}"/>
              </a:ext>
            </a:extLst>
          </p:cNvPr>
          <p:cNvSpPr/>
          <p:nvPr/>
        </p:nvSpPr>
        <p:spPr>
          <a:xfrm rot="1698786">
            <a:off x="3937717" y="6043539"/>
            <a:ext cx="119854" cy="107657"/>
          </a:xfrm>
          <a:prstGeom prst="hexagon">
            <a:avLst/>
          </a:prstGeom>
          <a:solidFill>
            <a:srgbClr val="7030A0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Sechseck 118">
            <a:extLst>
              <a:ext uri="{FF2B5EF4-FFF2-40B4-BE49-F238E27FC236}">
                <a16:creationId xmlns:a16="http://schemas.microsoft.com/office/drawing/2014/main" id="{A720D204-BBD5-49CB-A697-D70B7003E8E6}"/>
              </a:ext>
            </a:extLst>
          </p:cNvPr>
          <p:cNvSpPr/>
          <p:nvPr/>
        </p:nvSpPr>
        <p:spPr>
          <a:xfrm rot="1698786">
            <a:off x="4113942" y="5884760"/>
            <a:ext cx="119854" cy="107657"/>
          </a:xfrm>
          <a:prstGeom prst="hexagon">
            <a:avLst/>
          </a:prstGeom>
          <a:solidFill>
            <a:schemeClr val="accent1">
              <a:lumMod val="75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Sechseck 162">
            <a:extLst>
              <a:ext uri="{FF2B5EF4-FFF2-40B4-BE49-F238E27FC236}">
                <a16:creationId xmlns:a16="http://schemas.microsoft.com/office/drawing/2014/main" id="{70E95E12-54EE-4EF2-AB77-371628AE227A}"/>
              </a:ext>
            </a:extLst>
          </p:cNvPr>
          <p:cNvSpPr/>
          <p:nvPr/>
        </p:nvSpPr>
        <p:spPr>
          <a:xfrm rot="1698786">
            <a:off x="4272603" y="5587482"/>
            <a:ext cx="119854" cy="107657"/>
          </a:xfrm>
          <a:prstGeom prst="hexagon">
            <a:avLst/>
          </a:prstGeom>
          <a:solidFill>
            <a:schemeClr val="accent1">
              <a:lumMod val="75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Sechseck 164">
            <a:extLst>
              <a:ext uri="{FF2B5EF4-FFF2-40B4-BE49-F238E27FC236}">
                <a16:creationId xmlns:a16="http://schemas.microsoft.com/office/drawing/2014/main" id="{9DB4B685-B078-4DFE-8B5C-AF93B3803757}"/>
              </a:ext>
            </a:extLst>
          </p:cNvPr>
          <p:cNvSpPr/>
          <p:nvPr/>
        </p:nvSpPr>
        <p:spPr>
          <a:xfrm rot="1698786">
            <a:off x="4487410" y="5599407"/>
            <a:ext cx="69058" cy="63209"/>
          </a:xfrm>
          <a:prstGeom prst="hexagon">
            <a:avLst/>
          </a:prstGeom>
          <a:solidFill>
            <a:srgbClr val="00B0F0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Sechseck 174">
            <a:extLst>
              <a:ext uri="{FF2B5EF4-FFF2-40B4-BE49-F238E27FC236}">
                <a16:creationId xmlns:a16="http://schemas.microsoft.com/office/drawing/2014/main" id="{A68ACB2F-6C03-4FAA-AF5E-F157FB9E5638}"/>
              </a:ext>
            </a:extLst>
          </p:cNvPr>
          <p:cNvSpPr/>
          <p:nvPr/>
        </p:nvSpPr>
        <p:spPr>
          <a:xfrm rot="1698786">
            <a:off x="3528276" y="5465551"/>
            <a:ext cx="143665" cy="129379"/>
          </a:xfrm>
          <a:prstGeom prst="hexagon">
            <a:avLst/>
          </a:prstGeom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Sechseck 175">
            <a:extLst>
              <a:ext uri="{FF2B5EF4-FFF2-40B4-BE49-F238E27FC236}">
                <a16:creationId xmlns:a16="http://schemas.microsoft.com/office/drawing/2014/main" id="{1ED25677-5209-4B14-9EA1-8EBA7FBBF861}"/>
              </a:ext>
            </a:extLst>
          </p:cNvPr>
          <p:cNvSpPr/>
          <p:nvPr/>
        </p:nvSpPr>
        <p:spPr>
          <a:xfrm rot="1698786">
            <a:off x="3681722" y="5608173"/>
            <a:ext cx="119854" cy="107657"/>
          </a:xfrm>
          <a:prstGeom prst="hexagon">
            <a:avLst/>
          </a:prstGeom>
          <a:solidFill>
            <a:schemeClr val="accent1">
              <a:lumMod val="75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Sechseck 177">
            <a:extLst>
              <a:ext uri="{FF2B5EF4-FFF2-40B4-BE49-F238E27FC236}">
                <a16:creationId xmlns:a16="http://schemas.microsoft.com/office/drawing/2014/main" id="{01D1441A-9DFD-4FD5-8A7B-8433B28E0203}"/>
              </a:ext>
            </a:extLst>
          </p:cNvPr>
          <p:cNvSpPr/>
          <p:nvPr/>
        </p:nvSpPr>
        <p:spPr>
          <a:xfrm rot="1698786">
            <a:off x="3896529" y="5620098"/>
            <a:ext cx="69058" cy="63209"/>
          </a:xfrm>
          <a:prstGeom prst="hexagon">
            <a:avLst/>
          </a:prstGeom>
          <a:solidFill>
            <a:srgbClr val="00B0F0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Sechseck 189">
            <a:extLst>
              <a:ext uri="{FF2B5EF4-FFF2-40B4-BE49-F238E27FC236}">
                <a16:creationId xmlns:a16="http://schemas.microsoft.com/office/drawing/2014/main" id="{7048BD08-BE9E-4D81-A74A-2BBDA66A4E01}"/>
              </a:ext>
            </a:extLst>
          </p:cNvPr>
          <p:cNvSpPr/>
          <p:nvPr/>
        </p:nvSpPr>
        <p:spPr>
          <a:xfrm rot="1698786">
            <a:off x="3522076" y="5651425"/>
            <a:ext cx="119854" cy="107657"/>
          </a:xfrm>
          <a:prstGeom prst="hexagon">
            <a:avLst/>
          </a:prstGeom>
          <a:solidFill>
            <a:srgbClr val="7030A0"/>
          </a:solidFill>
          <a:ln cmpd="sng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Sechseck 219">
            <a:extLst>
              <a:ext uri="{FF2B5EF4-FFF2-40B4-BE49-F238E27FC236}">
                <a16:creationId xmlns:a16="http://schemas.microsoft.com/office/drawing/2014/main" id="{A1D7AA67-4249-4287-95CA-E11C1A5B78E7}"/>
              </a:ext>
            </a:extLst>
          </p:cNvPr>
          <p:cNvSpPr/>
          <p:nvPr/>
        </p:nvSpPr>
        <p:spPr>
          <a:xfrm rot="1698786">
            <a:off x="7578412" y="5646801"/>
            <a:ext cx="143665" cy="129379"/>
          </a:xfrm>
          <a:prstGeom prst="hexagon">
            <a:avLst/>
          </a:prstGeom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Sechseck 220">
            <a:extLst>
              <a:ext uri="{FF2B5EF4-FFF2-40B4-BE49-F238E27FC236}">
                <a16:creationId xmlns:a16="http://schemas.microsoft.com/office/drawing/2014/main" id="{7C47F99E-7566-4A18-A494-02513F71278D}"/>
              </a:ext>
            </a:extLst>
          </p:cNvPr>
          <p:cNvSpPr/>
          <p:nvPr/>
        </p:nvSpPr>
        <p:spPr>
          <a:xfrm rot="1698786">
            <a:off x="7731858" y="5789423"/>
            <a:ext cx="119854" cy="107657"/>
          </a:xfrm>
          <a:prstGeom prst="hexagon">
            <a:avLst/>
          </a:prstGeom>
          <a:solidFill>
            <a:schemeClr val="accent1">
              <a:lumMod val="75000"/>
            </a:schemeClr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Sechseck 221">
            <a:extLst>
              <a:ext uri="{FF2B5EF4-FFF2-40B4-BE49-F238E27FC236}">
                <a16:creationId xmlns:a16="http://schemas.microsoft.com/office/drawing/2014/main" id="{692E31A8-ED9D-4C64-ADE3-154342862546}"/>
              </a:ext>
            </a:extLst>
          </p:cNvPr>
          <p:cNvSpPr/>
          <p:nvPr/>
        </p:nvSpPr>
        <p:spPr>
          <a:xfrm rot="1698786">
            <a:off x="7817545" y="5547584"/>
            <a:ext cx="206360" cy="184148"/>
          </a:xfrm>
          <a:prstGeom prst="hexagon">
            <a:avLst/>
          </a:prstGeom>
          <a:solidFill>
            <a:srgbClr val="245452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Sechseck 222">
            <a:extLst>
              <a:ext uri="{FF2B5EF4-FFF2-40B4-BE49-F238E27FC236}">
                <a16:creationId xmlns:a16="http://schemas.microsoft.com/office/drawing/2014/main" id="{24A79025-3062-40A9-9BAF-2ECFFB086CEC}"/>
              </a:ext>
            </a:extLst>
          </p:cNvPr>
          <p:cNvSpPr/>
          <p:nvPr/>
        </p:nvSpPr>
        <p:spPr>
          <a:xfrm rot="1698786">
            <a:off x="7946665" y="5801348"/>
            <a:ext cx="69058" cy="63209"/>
          </a:xfrm>
          <a:prstGeom prst="hexagon">
            <a:avLst/>
          </a:prstGeom>
          <a:solidFill>
            <a:srgbClr val="00B0F0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Sechseck 223">
            <a:extLst>
              <a:ext uri="{FF2B5EF4-FFF2-40B4-BE49-F238E27FC236}">
                <a16:creationId xmlns:a16="http://schemas.microsoft.com/office/drawing/2014/main" id="{5B09689E-F075-4242-9549-734D054A89DE}"/>
              </a:ext>
            </a:extLst>
          </p:cNvPr>
          <p:cNvSpPr/>
          <p:nvPr/>
        </p:nvSpPr>
        <p:spPr>
          <a:xfrm rot="1698786">
            <a:off x="8119663" y="5480899"/>
            <a:ext cx="143665" cy="129379"/>
          </a:xfrm>
          <a:prstGeom prst="hexagon">
            <a:avLst/>
          </a:prstGeom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Sechseck 224">
            <a:extLst>
              <a:ext uri="{FF2B5EF4-FFF2-40B4-BE49-F238E27FC236}">
                <a16:creationId xmlns:a16="http://schemas.microsoft.com/office/drawing/2014/main" id="{868070BB-735F-488E-9045-A1D5355A1701}"/>
              </a:ext>
            </a:extLst>
          </p:cNvPr>
          <p:cNvSpPr/>
          <p:nvPr/>
        </p:nvSpPr>
        <p:spPr>
          <a:xfrm rot="1698786">
            <a:off x="8273109" y="5623521"/>
            <a:ext cx="119854" cy="107657"/>
          </a:xfrm>
          <a:prstGeom prst="hexagon">
            <a:avLst/>
          </a:prstGeom>
          <a:solidFill>
            <a:schemeClr val="accent2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Sechseck 225">
            <a:extLst>
              <a:ext uri="{FF2B5EF4-FFF2-40B4-BE49-F238E27FC236}">
                <a16:creationId xmlns:a16="http://schemas.microsoft.com/office/drawing/2014/main" id="{6C37209A-232A-4EBD-93AB-B3D4C8A43345}"/>
              </a:ext>
            </a:extLst>
          </p:cNvPr>
          <p:cNvSpPr/>
          <p:nvPr/>
        </p:nvSpPr>
        <p:spPr>
          <a:xfrm rot="1698786">
            <a:off x="8358796" y="5381682"/>
            <a:ext cx="206360" cy="184148"/>
          </a:xfrm>
          <a:prstGeom prst="hexagon">
            <a:avLst/>
          </a:prstGeom>
          <a:solidFill>
            <a:srgbClr val="245452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Sechseck 226">
            <a:extLst>
              <a:ext uri="{FF2B5EF4-FFF2-40B4-BE49-F238E27FC236}">
                <a16:creationId xmlns:a16="http://schemas.microsoft.com/office/drawing/2014/main" id="{B6E0559B-D297-48C4-AFC6-9B9D1B562BBC}"/>
              </a:ext>
            </a:extLst>
          </p:cNvPr>
          <p:cNvSpPr/>
          <p:nvPr/>
        </p:nvSpPr>
        <p:spPr>
          <a:xfrm rot="1698786">
            <a:off x="8487916" y="5635446"/>
            <a:ext cx="69058" cy="63209"/>
          </a:xfrm>
          <a:prstGeom prst="hexagon">
            <a:avLst/>
          </a:prstGeom>
          <a:solidFill>
            <a:srgbClr val="00B0F0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Sechseck 227">
            <a:extLst>
              <a:ext uri="{FF2B5EF4-FFF2-40B4-BE49-F238E27FC236}">
                <a16:creationId xmlns:a16="http://schemas.microsoft.com/office/drawing/2014/main" id="{C7B82966-2DC0-4B89-B999-AD1266F8319D}"/>
              </a:ext>
            </a:extLst>
          </p:cNvPr>
          <p:cNvSpPr/>
          <p:nvPr/>
        </p:nvSpPr>
        <p:spPr>
          <a:xfrm rot="1698786">
            <a:off x="6851075" y="5454326"/>
            <a:ext cx="143665" cy="129379"/>
          </a:xfrm>
          <a:prstGeom prst="hexagon">
            <a:avLst/>
          </a:prstGeom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Sechseck 228">
            <a:extLst>
              <a:ext uri="{FF2B5EF4-FFF2-40B4-BE49-F238E27FC236}">
                <a16:creationId xmlns:a16="http://schemas.microsoft.com/office/drawing/2014/main" id="{3145621B-D137-47FD-B4C6-5866806BFDC3}"/>
              </a:ext>
            </a:extLst>
          </p:cNvPr>
          <p:cNvSpPr/>
          <p:nvPr/>
        </p:nvSpPr>
        <p:spPr>
          <a:xfrm rot="1698786">
            <a:off x="7004521" y="5596948"/>
            <a:ext cx="119854" cy="107657"/>
          </a:xfrm>
          <a:prstGeom prst="hexagon">
            <a:avLst/>
          </a:prstGeom>
          <a:solidFill>
            <a:schemeClr val="accent1">
              <a:lumMod val="75000"/>
            </a:schemeClr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Sechseck 229">
            <a:extLst>
              <a:ext uri="{FF2B5EF4-FFF2-40B4-BE49-F238E27FC236}">
                <a16:creationId xmlns:a16="http://schemas.microsoft.com/office/drawing/2014/main" id="{19826098-DBEF-421E-BD87-F59A006B106A}"/>
              </a:ext>
            </a:extLst>
          </p:cNvPr>
          <p:cNvSpPr/>
          <p:nvPr/>
        </p:nvSpPr>
        <p:spPr>
          <a:xfrm rot="1698786">
            <a:off x="7090208" y="5355109"/>
            <a:ext cx="206360" cy="184148"/>
          </a:xfrm>
          <a:prstGeom prst="hexagon">
            <a:avLst/>
          </a:prstGeom>
          <a:solidFill>
            <a:srgbClr val="245452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Sechseck 230">
            <a:extLst>
              <a:ext uri="{FF2B5EF4-FFF2-40B4-BE49-F238E27FC236}">
                <a16:creationId xmlns:a16="http://schemas.microsoft.com/office/drawing/2014/main" id="{8E14A129-3F34-4135-A23E-6F4541648043}"/>
              </a:ext>
            </a:extLst>
          </p:cNvPr>
          <p:cNvSpPr/>
          <p:nvPr/>
        </p:nvSpPr>
        <p:spPr>
          <a:xfrm rot="1698786">
            <a:off x="7219328" y="5608873"/>
            <a:ext cx="69058" cy="63209"/>
          </a:xfrm>
          <a:prstGeom prst="hexagon">
            <a:avLst/>
          </a:prstGeom>
          <a:solidFill>
            <a:srgbClr val="00B0F0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Sechseck 231">
            <a:extLst>
              <a:ext uri="{FF2B5EF4-FFF2-40B4-BE49-F238E27FC236}">
                <a16:creationId xmlns:a16="http://schemas.microsoft.com/office/drawing/2014/main" id="{D1481E02-8368-4968-BF12-5AE72CA55AC1}"/>
              </a:ext>
            </a:extLst>
          </p:cNvPr>
          <p:cNvSpPr/>
          <p:nvPr/>
        </p:nvSpPr>
        <p:spPr>
          <a:xfrm rot="1698786">
            <a:off x="7392326" y="5288424"/>
            <a:ext cx="143665" cy="129379"/>
          </a:xfrm>
          <a:prstGeom prst="hexagon">
            <a:avLst/>
          </a:prstGeom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Sechseck 232">
            <a:extLst>
              <a:ext uri="{FF2B5EF4-FFF2-40B4-BE49-F238E27FC236}">
                <a16:creationId xmlns:a16="http://schemas.microsoft.com/office/drawing/2014/main" id="{23334211-F0C3-4C66-BC8F-78AC1959A9AF}"/>
              </a:ext>
            </a:extLst>
          </p:cNvPr>
          <p:cNvSpPr/>
          <p:nvPr/>
        </p:nvSpPr>
        <p:spPr>
          <a:xfrm rot="1698786">
            <a:off x="7545772" y="5431046"/>
            <a:ext cx="119854" cy="107657"/>
          </a:xfrm>
          <a:prstGeom prst="hexagon">
            <a:avLst/>
          </a:prstGeom>
          <a:solidFill>
            <a:srgbClr val="7030A0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Sechseck 233">
            <a:extLst>
              <a:ext uri="{FF2B5EF4-FFF2-40B4-BE49-F238E27FC236}">
                <a16:creationId xmlns:a16="http://schemas.microsoft.com/office/drawing/2014/main" id="{A674EA20-4719-4BDB-BE09-CC88E7A67B64}"/>
              </a:ext>
            </a:extLst>
          </p:cNvPr>
          <p:cNvSpPr/>
          <p:nvPr/>
        </p:nvSpPr>
        <p:spPr>
          <a:xfrm rot="1698786">
            <a:off x="7489118" y="6349284"/>
            <a:ext cx="116979" cy="110779"/>
          </a:xfrm>
          <a:prstGeom prst="hexagon">
            <a:avLst/>
          </a:prstGeom>
          <a:solidFill>
            <a:srgbClr val="245452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Sechseck 234">
            <a:extLst>
              <a:ext uri="{FF2B5EF4-FFF2-40B4-BE49-F238E27FC236}">
                <a16:creationId xmlns:a16="http://schemas.microsoft.com/office/drawing/2014/main" id="{6868EC7C-2A55-45AE-B5BD-812388A31EA2}"/>
              </a:ext>
            </a:extLst>
          </p:cNvPr>
          <p:cNvSpPr/>
          <p:nvPr/>
        </p:nvSpPr>
        <p:spPr>
          <a:xfrm rot="1698786">
            <a:off x="7760579" y="5442971"/>
            <a:ext cx="69058" cy="63209"/>
          </a:xfrm>
          <a:prstGeom prst="hexagon">
            <a:avLst/>
          </a:prstGeom>
          <a:solidFill>
            <a:srgbClr val="00B0F0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Sechseck 235">
            <a:extLst>
              <a:ext uri="{FF2B5EF4-FFF2-40B4-BE49-F238E27FC236}">
                <a16:creationId xmlns:a16="http://schemas.microsoft.com/office/drawing/2014/main" id="{F1009087-469C-4955-BD12-324DAE9AF962}"/>
              </a:ext>
            </a:extLst>
          </p:cNvPr>
          <p:cNvSpPr/>
          <p:nvPr/>
        </p:nvSpPr>
        <p:spPr>
          <a:xfrm rot="1698786">
            <a:off x="9464494" y="5749981"/>
            <a:ext cx="143665" cy="129379"/>
          </a:xfrm>
          <a:prstGeom prst="hexagon">
            <a:avLst/>
          </a:prstGeom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Sechseck 236">
            <a:extLst>
              <a:ext uri="{FF2B5EF4-FFF2-40B4-BE49-F238E27FC236}">
                <a16:creationId xmlns:a16="http://schemas.microsoft.com/office/drawing/2014/main" id="{556199FF-7A41-49AC-831A-2186FDE05A41}"/>
              </a:ext>
            </a:extLst>
          </p:cNvPr>
          <p:cNvSpPr/>
          <p:nvPr/>
        </p:nvSpPr>
        <p:spPr>
          <a:xfrm rot="1698786">
            <a:off x="9617940" y="5892603"/>
            <a:ext cx="119854" cy="107657"/>
          </a:xfrm>
          <a:prstGeom prst="hexagon">
            <a:avLst/>
          </a:prstGeom>
          <a:solidFill>
            <a:schemeClr val="accent1">
              <a:lumMod val="75000"/>
            </a:schemeClr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Sechseck 237">
            <a:extLst>
              <a:ext uri="{FF2B5EF4-FFF2-40B4-BE49-F238E27FC236}">
                <a16:creationId xmlns:a16="http://schemas.microsoft.com/office/drawing/2014/main" id="{F333A38A-B4A0-4283-A873-D053577E37F8}"/>
              </a:ext>
            </a:extLst>
          </p:cNvPr>
          <p:cNvSpPr/>
          <p:nvPr/>
        </p:nvSpPr>
        <p:spPr>
          <a:xfrm rot="1698786">
            <a:off x="9703627" y="5650764"/>
            <a:ext cx="206360" cy="184148"/>
          </a:xfrm>
          <a:prstGeom prst="hexagon">
            <a:avLst/>
          </a:prstGeom>
          <a:solidFill>
            <a:srgbClr val="245452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Sechseck 238">
            <a:extLst>
              <a:ext uri="{FF2B5EF4-FFF2-40B4-BE49-F238E27FC236}">
                <a16:creationId xmlns:a16="http://schemas.microsoft.com/office/drawing/2014/main" id="{12CD1DA4-C537-4BBD-8E04-1FB1D0638B00}"/>
              </a:ext>
            </a:extLst>
          </p:cNvPr>
          <p:cNvSpPr/>
          <p:nvPr/>
        </p:nvSpPr>
        <p:spPr>
          <a:xfrm rot="1698786">
            <a:off x="9832747" y="5904528"/>
            <a:ext cx="69058" cy="63209"/>
          </a:xfrm>
          <a:prstGeom prst="hexagon">
            <a:avLst/>
          </a:prstGeom>
          <a:solidFill>
            <a:srgbClr val="00B0F0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Sechseck 239">
            <a:extLst>
              <a:ext uri="{FF2B5EF4-FFF2-40B4-BE49-F238E27FC236}">
                <a16:creationId xmlns:a16="http://schemas.microsoft.com/office/drawing/2014/main" id="{851E4BB9-66C3-4B08-A3DD-F412D54A4FE1}"/>
              </a:ext>
            </a:extLst>
          </p:cNvPr>
          <p:cNvSpPr/>
          <p:nvPr/>
        </p:nvSpPr>
        <p:spPr>
          <a:xfrm rot="1698786">
            <a:off x="10005745" y="5584079"/>
            <a:ext cx="143665" cy="129379"/>
          </a:xfrm>
          <a:prstGeom prst="hexagon">
            <a:avLst/>
          </a:prstGeom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Sechseck 240">
            <a:extLst>
              <a:ext uri="{FF2B5EF4-FFF2-40B4-BE49-F238E27FC236}">
                <a16:creationId xmlns:a16="http://schemas.microsoft.com/office/drawing/2014/main" id="{A230D5F9-6409-426F-90C2-8BBE033A3354}"/>
              </a:ext>
            </a:extLst>
          </p:cNvPr>
          <p:cNvSpPr/>
          <p:nvPr/>
        </p:nvSpPr>
        <p:spPr>
          <a:xfrm rot="1698786">
            <a:off x="10159191" y="5726701"/>
            <a:ext cx="119854" cy="107657"/>
          </a:xfrm>
          <a:prstGeom prst="hexagon">
            <a:avLst/>
          </a:prstGeom>
          <a:solidFill>
            <a:schemeClr val="accent1">
              <a:lumMod val="75000"/>
            </a:schemeClr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Sechseck 241">
            <a:extLst>
              <a:ext uri="{FF2B5EF4-FFF2-40B4-BE49-F238E27FC236}">
                <a16:creationId xmlns:a16="http://schemas.microsoft.com/office/drawing/2014/main" id="{7D6CD727-7803-4529-9EDF-F78BCF94CD7B}"/>
              </a:ext>
            </a:extLst>
          </p:cNvPr>
          <p:cNvSpPr/>
          <p:nvPr/>
        </p:nvSpPr>
        <p:spPr>
          <a:xfrm rot="1698786">
            <a:off x="10244878" y="5484862"/>
            <a:ext cx="206360" cy="184148"/>
          </a:xfrm>
          <a:prstGeom prst="hexagon">
            <a:avLst/>
          </a:prstGeom>
          <a:solidFill>
            <a:srgbClr val="245452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Sechseck 242">
            <a:extLst>
              <a:ext uri="{FF2B5EF4-FFF2-40B4-BE49-F238E27FC236}">
                <a16:creationId xmlns:a16="http://schemas.microsoft.com/office/drawing/2014/main" id="{204D85C5-B85B-44A3-BB9C-21EB96EB9000}"/>
              </a:ext>
            </a:extLst>
          </p:cNvPr>
          <p:cNvSpPr/>
          <p:nvPr/>
        </p:nvSpPr>
        <p:spPr>
          <a:xfrm rot="1698786">
            <a:off x="10373998" y="5738626"/>
            <a:ext cx="69058" cy="63209"/>
          </a:xfrm>
          <a:prstGeom prst="hexagon">
            <a:avLst/>
          </a:prstGeom>
          <a:solidFill>
            <a:srgbClr val="00B0F0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Sechseck 243">
            <a:extLst>
              <a:ext uri="{FF2B5EF4-FFF2-40B4-BE49-F238E27FC236}">
                <a16:creationId xmlns:a16="http://schemas.microsoft.com/office/drawing/2014/main" id="{EED9E268-7D47-474B-B149-8DDED25AF75F}"/>
              </a:ext>
            </a:extLst>
          </p:cNvPr>
          <p:cNvSpPr/>
          <p:nvPr/>
        </p:nvSpPr>
        <p:spPr>
          <a:xfrm rot="1698786">
            <a:off x="8737157" y="5557506"/>
            <a:ext cx="143665" cy="129379"/>
          </a:xfrm>
          <a:prstGeom prst="hexagon">
            <a:avLst/>
          </a:prstGeom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Sechseck 244">
            <a:extLst>
              <a:ext uri="{FF2B5EF4-FFF2-40B4-BE49-F238E27FC236}">
                <a16:creationId xmlns:a16="http://schemas.microsoft.com/office/drawing/2014/main" id="{CAFE7AD6-D0CE-4168-8637-E00C63D04A5F}"/>
              </a:ext>
            </a:extLst>
          </p:cNvPr>
          <p:cNvSpPr/>
          <p:nvPr/>
        </p:nvSpPr>
        <p:spPr>
          <a:xfrm rot="1698786">
            <a:off x="8890603" y="5700128"/>
            <a:ext cx="119854" cy="107657"/>
          </a:xfrm>
          <a:prstGeom prst="hexagon">
            <a:avLst/>
          </a:prstGeom>
          <a:solidFill>
            <a:schemeClr val="accent1">
              <a:lumMod val="75000"/>
            </a:schemeClr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Sechseck 245">
            <a:extLst>
              <a:ext uri="{FF2B5EF4-FFF2-40B4-BE49-F238E27FC236}">
                <a16:creationId xmlns:a16="http://schemas.microsoft.com/office/drawing/2014/main" id="{CAAC1DDE-A85B-440F-BFD3-379DD33F6CE0}"/>
              </a:ext>
            </a:extLst>
          </p:cNvPr>
          <p:cNvSpPr/>
          <p:nvPr/>
        </p:nvSpPr>
        <p:spPr>
          <a:xfrm rot="1698786">
            <a:off x="8976290" y="5458289"/>
            <a:ext cx="206360" cy="184148"/>
          </a:xfrm>
          <a:prstGeom prst="hexagon">
            <a:avLst/>
          </a:prstGeom>
          <a:solidFill>
            <a:srgbClr val="245452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Sechseck 246">
            <a:extLst>
              <a:ext uri="{FF2B5EF4-FFF2-40B4-BE49-F238E27FC236}">
                <a16:creationId xmlns:a16="http://schemas.microsoft.com/office/drawing/2014/main" id="{95723367-5C06-491D-B0FB-FA9ACECD9787}"/>
              </a:ext>
            </a:extLst>
          </p:cNvPr>
          <p:cNvSpPr/>
          <p:nvPr/>
        </p:nvSpPr>
        <p:spPr>
          <a:xfrm rot="1698786">
            <a:off x="9105410" y="5712053"/>
            <a:ext cx="69058" cy="63209"/>
          </a:xfrm>
          <a:prstGeom prst="hexagon">
            <a:avLst/>
          </a:prstGeom>
          <a:solidFill>
            <a:srgbClr val="00B0F0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Sechseck 247">
            <a:extLst>
              <a:ext uri="{FF2B5EF4-FFF2-40B4-BE49-F238E27FC236}">
                <a16:creationId xmlns:a16="http://schemas.microsoft.com/office/drawing/2014/main" id="{CB342D34-DD40-433C-9EDD-C51273D0B050}"/>
              </a:ext>
            </a:extLst>
          </p:cNvPr>
          <p:cNvSpPr/>
          <p:nvPr/>
        </p:nvSpPr>
        <p:spPr>
          <a:xfrm rot="1698786">
            <a:off x="9278408" y="5391604"/>
            <a:ext cx="143665" cy="129379"/>
          </a:xfrm>
          <a:prstGeom prst="hexagon">
            <a:avLst/>
          </a:prstGeom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Sechseck 248">
            <a:extLst>
              <a:ext uri="{FF2B5EF4-FFF2-40B4-BE49-F238E27FC236}">
                <a16:creationId xmlns:a16="http://schemas.microsoft.com/office/drawing/2014/main" id="{AC1D97F0-DCCB-4B0D-A587-4E2804DB720B}"/>
              </a:ext>
            </a:extLst>
          </p:cNvPr>
          <p:cNvSpPr/>
          <p:nvPr/>
        </p:nvSpPr>
        <p:spPr>
          <a:xfrm rot="1698786">
            <a:off x="9431854" y="5534226"/>
            <a:ext cx="119854" cy="107657"/>
          </a:xfrm>
          <a:prstGeom prst="hexagon">
            <a:avLst/>
          </a:prstGeom>
          <a:solidFill>
            <a:schemeClr val="accent1">
              <a:lumMod val="75000"/>
            </a:schemeClr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Sechseck 249">
            <a:extLst>
              <a:ext uri="{FF2B5EF4-FFF2-40B4-BE49-F238E27FC236}">
                <a16:creationId xmlns:a16="http://schemas.microsoft.com/office/drawing/2014/main" id="{C3715FA2-5E2A-4959-8931-48D030215DB8}"/>
              </a:ext>
            </a:extLst>
          </p:cNvPr>
          <p:cNvSpPr/>
          <p:nvPr/>
        </p:nvSpPr>
        <p:spPr>
          <a:xfrm rot="1698786">
            <a:off x="9517541" y="5292387"/>
            <a:ext cx="206360" cy="184148"/>
          </a:xfrm>
          <a:prstGeom prst="hexagon">
            <a:avLst/>
          </a:prstGeom>
          <a:solidFill>
            <a:srgbClr val="245452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Sechseck 250">
            <a:extLst>
              <a:ext uri="{FF2B5EF4-FFF2-40B4-BE49-F238E27FC236}">
                <a16:creationId xmlns:a16="http://schemas.microsoft.com/office/drawing/2014/main" id="{BB670718-79D0-43C0-B1F8-E276850F70AF}"/>
              </a:ext>
            </a:extLst>
          </p:cNvPr>
          <p:cNvSpPr/>
          <p:nvPr/>
        </p:nvSpPr>
        <p:spPr>
          <a:xfrm rot="1698786">
            <a:off x="9646661" y="5546151"/>
            <a:ext cx="69058" cy="63209"/>
          </a:xfrm>
          <a:prstGeom prst="hexagon">
            <a:avLst/>
          </a:prstGeom>
          <a:solidFill>
            <a:srgbClr val="00B0F0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Sechseck 251">
            <a:extLst>
              <a:ext uri="{FF2B5EF4-FFF2-40B4-BE49-F238E27FC236}">
                <a16:creationId xmlns:a16="http://schemas.microsoft.com/office/drawing/2014/main" id="{D32D3CA9-B568-4957-ABA8-47EB5227E3D6}"/>
              </a:ext>
            </a:extLst>
          </p:cNvPr>
          <p:cNvSpPr/>
          <p:nvPr/>
        </p:nvSpPr>
        <p:spPr>
          <a:xfrm rot="1698786">
            <a:off x="9221381" y="5606450"/>
            <a:ext cx="119854" cy="107657"/>
          </a:xfrm>
          <a:prstGeom prst="hexagon">
            <a:avLst/>
          </a:prstGeom>
          <a:solidFill>
            <a:schemeClr val="accent2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Sechseck 252">
            <a:extLst>
              <a:ext uri="{FF2B5EF4-FFF2-40B4-BE49-F238E27FC236}">
                <a16:creationId xmlns:a16="http://schemas.microsoft.com/office/drawing/2014/main" id="{E1890062-AAE4-417D-97A1-1EB4023B6B22}"/>
              </a:ext>
            </a:extLst>
          </p:cNvPr>
          <p:cNvSpPr/>
          <p:nvPr/>
        </p:nvSpPr>
        <p:spPr>
          <a:xfrm rot="1698786">
            <a:off x="7377935" y="5474298"/>
            <a:ext cx="119854" cy="107657"/>
          </a:xfrm>
          <a:prstGeom prst="hexagon">
            <a:avLst/>
          </a:prstGeom>
          <a:solidFill>
            <a:schemeClr val="accent2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Sechseck 253">
            <a:extLst>
              <a:ext uri="{FF2B5EF4-FFF2-40B4-BE49-F238E27FC236}">
                <a16:creationId xmlns:a16="http://schemas.microsoft.com/office/drawing/2014/main" id="{1550443D-C0F1-45F6-A691-224CDCE67CDC}"/>
              </a:ext>
            </a:extLst>
          </p:cNvPr>
          <p:cNvSpPr/>
          <p:nvPr/>
        </p:nvSpPr>
        <p:spPr>
          <a:xfrm rot="1698786">
            <a:off x="7572212" y="5832675"/>
            <a:ext cx="119854" cy="107657"/>
          </a:xfrm>
          <a:prstGeom prst="hexagon">
            <a:avLst/>
          </a:prstGeom>
          <a:solidFill>
            <a:srgbClr val="7030A0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Sechseck 254">
            <a:extLst>
              <a:ext uri="{FF2B5EF4-FFF2-40B4-BE49-F238E27FC236}">
                <a16:creationId xmlns:a16="http://schemas.microsoft.com/office/drawing/2014/main" id="{718EDDE9-B7E2-4164-BC19-69753139A9B0}"/>
              </a:ext>
            </a:extLst>
          </p:cNvPr>
          <p:cNvSpPr/>
          <p:nvPr/>
        </p:nvSpPr>
        <p:spPr>
          <a:xfrm rot="1698786">
            <a:off x="9017746" y="5838267"/>
            <a:ext cx="119854" cy="107657"/>
          </a:xfrm>
          <a:prstGeom prst="hexagon">
            <a:avLst/>
          </a:prstGeom>
          <a:solidFill>
            <a:srgbClr val="7030A0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Sechseck 255">
            <a:extLst>
              <a:ext uri="{FF2B5EF4-FFF2-40B4-BE49-F238E27FC236}">
                <a16:creationId xmlns:a16="http://schemas.microsoft.com/office/drawing/2014/main" id="{90F0AA9C-4826-472E-9AC6-86C93AAE6FEA}"/>
              </a:ext>
            </a:extLst>
          </p:cNvPr>
          <p:cNvSpPr/>
          <p:nvPr/>
        </p:nvSpPr>
        <p:spPr>
          <a:xfrm rot="1698786">
            <a:off x="9960628" y="5787847"/>
            <a:ext cx="119854" cy="107657"/>
          </a:xfrm>
          <a:prstGeom prst="hexagon">
            <a:avLst/>
          </a:prstGeom>
          <a:solidFill>
            <a:srgbClr val="7030A0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Sechseck 256">
            <a:extLst>
              <a:ext uri="{FF2B5EF4-FFF2-40B4-BE49-F238E27FC236}">
                <a16:creationId xmlns:a16="http://schemas.microsoft.com/office/drawing/2014/main" id="{6B220466-F014-4FFC-855B-CD7B39C6CA12}"/>
              </a:ext>
            </a:extLst>
          </p:cNvPr>
          <p:cNvSpPr/>
          <p:nvPr/>
        </p:nvSpPr>
        <p:spPr>
          <a:xfrm rot="1698786">
            <a:off x="9840495" y="5506437"/>
            <a:ext cx="119854" cy="107657"/>
          </a:xfrm>
          <a:prstGeom prst="hexagon">
            <a:avLst/>
          </a:prstGeom>
          <a:solidFill>
            <a:schemeClr val="accent2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Sechseck 257">
            <a:extLst>
              <a:ext uri="{FF2B5EF4-FFF2-40B4-BE49-F238E27FC236}">
                <a16:creationId xmlns:a16="http://schemas.microsoft.com/office/drawing/2014/main" id="{2AAAE531-E556-4212-9A00-CDDBA26667D8}"/>
              </a:ext>
            </a:extLst>
          </p:cNvPr>
          <p:cNvSpPr/>
          <p:nvPr/>
        </p:nvSpPr>
        <p:spPr>
          <a:xfrm rot="1698786">
            <a:off x="8811426" y="6145497"/>
            <a:ext cx="206360" cy="184148"/>
          </a:xfrm>
          <a:prstGeom prst="hexagon">
            <a:avLst/>
          </a:prstGeom>
          <a:solidFill>
            <a:srgbClr val="245452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Sechseck 258">
            <a:extLst>
              <a:ext uri="{FF2B5EF4-FFF2-40B4-BE49-F238E27FC236}">
                <a16:creationId xmlns:a16="http://schemas.microsoft.com/office/drawing/2014/main" id="{2E16D7D6-BDFD-4798-B9C0-85A77AE441D8}"/>
              </a:ext>
            </a:extLst>
          </p:cNvPr>
          <p:cNvSpPr/>
          <p:nvPr/>
        </p:nvSpPr>
        <p:spPr>
          <a:xfrm rot="1698786">
            <a:off x="9113544" y="6078812"/>
            <a:ext cx="143665" cy="129379"/>
          </a:xfrm>
          <a:prstGeom prst="hexagon">
            <a:avLst/>
          </a:prstGeom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Sechseck 259">
            <a:extLst>
              <a:ext uri="{FF2B5EF4-FFF2-40B4-BE49-F238E27FC236}">
                <a16:creationId xmlns:a16="http://schemas.microsoft.com/office/drawing/2014/main" id="{FDCCEB75-CB80-4282-985C-335D338B3CE5}"/>
              </a:ext>
            </a:extLst>
          </p:cNvPr>
          <p:cNvSpPr/>
          <p:nvPr/>
        </p:nvSpPr>
        <p:spPr>
          <a:xfrm rot="1698786">
            <a:off x="9266990" y="6221434"/>
            <a:ext cx="119854" cy="107657"/>
          </a:xfrm>
          <a:prstGeom prst="hexagon">
            <a:avLst/>
          </a:prstGeom>
          <a:solidFill>
            <a:schemeClr val="accent1">
              <a:lumMod val="75000"/>
            </a:schemeClr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Sechseck 260">
            <a:extLst>
              <a:ext uri="{FF2B5EF4-FFF2-40B4-BE49-F238E27FC236}">
                <a16:creationId xmlns:a16="http://schemas.microsoft.com/office/drawing/2014/main" id="{8F697FDE-E475-4C24-AFEC-AFD1C8632955}"/>
              </a:ext>
            </a:extLst>
          </p:cNvPr>
          <p:cNvSpPr/>
          <p:nvPr/>
        </p:nvSpPr>
        <p:spPr>
          <a:xfrm rot="1698786">
            <a:off x="9352677" y="5979595"/>
            <a:ext cx="206360" cy="184148"/>
          </a:xfrm>
          <a:prstGeom prst="hexagon">
            <a:avLst/>
          </a:prstGeom>
          <a:solidFill>
            <a:srgbClr val="245452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Sechseck 261">
            <a:extLst>
              <a:ext uri="{FF2B5EF4-FFF2-40B4-BE49-F238E27FC236}">
                <a16:creationId xmlns:a16="http://schemas.microsoft.com/office/drawing/2014/main" id="{037642CD-6438-406B-8BD6-694F65E7017B}"/>
              </a:ext>
            </a:extLst>
          </p:cNvPr>
          <p:cNvSpPr/>
          <p:nvPr/>
        </p:nvSpPr>
        <p:spPr>
          <a:xfrm rot="1698786">
            <a:off x="9481797" y="6233359"/>
            <a:ext cx="69058" cy="63209"/>
          </a:xfrm>
          <a:prstGeom prst="hexagon">
            <a:avLst/>
          </a:prstGeom>
          <a:solidFill>
            <a:srgbClr val="00B0F0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Sechseck 262">
            <a:extLst>
              <a:ext uri="{FF2B5EF4-FFF2-40B4-BE49-F238E27FC236}">
                <a16:creationId xmlns:a16="http://schemas.microsoft.com/office/drawing/2014/main" id="{1818FADE-30BD-41E8-8740-86BAB306CCBB}"/>
              </a:ext>
            </a:extLst>
          </p:cNvPr>
          <p:cNvSpPr/>
          <p:nvPr/>
        </p:nvSpPr>
        <p:spPr>
          <a:xfrm rot="1698786">
            <a:off x="8625340" y="5787120"/>
            <a:ext cx="206360" cy="184148"/>
          </a:xfrm>
          <a:prstGeom prst="hexagon">
            <a:avLst/>
          </a:prstGeom>
          <a:solidFill>
            <a:srgbClr val="245452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Sechseck 263">
            <a:extLst>
              <a:ext uri="{FF2B5EF4-FFF2-40B4-BE49-F238E27FC236}">
                <a16:creationId xmlns:a16="http://schemas.microsoft.com/office/drawing/2014/main" id="{014E9B47-AC3F-4F35-815B-F1D17C7A5E8F}"/>
              </a:ext>
            </a:extLst>
          </p:cNvPr>
          <p:cNvSpPr/>
          <p:nvPr/>
        </p:nvSpPr>
        <p:spPr>
          <a:xfrm rot="1698786">
            <a:off x="8754460" y="6040884"/>
            <a:ext cx="69058" cy="63209"/>
          </a:xfrm>
          <a:prstGeom prst="hexagon">
            <a:avLst/>
          </a:prstGeom>
          <a:solidFill>
            <a:srgbClr val="00B0F0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Sechseck 264">
            <a:extLst>
              <a:ext uri="{FF2B5EF4-FFF2-40B4-BE49-F238E27FC236}">
                <a16:creationId xmlns:a16="http://schemas.microsoft.com/office/drawing/2014/main" id="{1E1B6BF1-29E1-44B8-B800-A2FF3F67E7B4}"/>
              </a:ext>
            </a:extLst>
          </p:cNvPr>
          <p:cNvSpPr/>
          <p:nvPr/>
        </p:nvSpPr>
        <p:spPr>
          <a:xfrm rot="1698786">
            <a:off x="9068427" y="6282580"/>
            <a:ext cx="119854" cy="107657"/>
          </a:xfrm>
          <a:prstGeom prst="hexagon">
            <a:avLst/>
          </a:prstGeom>
          <a:solidFill>
            <a:srgbClr val="7030A0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Sechseck 265">
            <a:extLst>
              <a:ext uri="{FF2B5EF4-FFF2-40B4-BE49-F238E27FC236}">
                <a16:creationId xmlns:a16="http://schemas.microsoft.com/office/drawing/2014/main" id="{CF079239-4680-4442-8775-440A3FCB15EB}"/>
              </a:ext>
            </a:extLst>
          </p:cNvPr>
          <p:cNvSpPr/>
          <p:nvPr/>
        </p:nvSpPr>
        <p:spPr>
          <a:xfrm rot="1698786">
            <a:off x="8948294" y="6001170"/>
            <a:ext cx="119854" cy="107657"/>
          </a:xfrm>
          <a:prstGeom prst="hexagon">
            <a:avLst/>
          </a:prstGeom>
          <a:solidFill>
            <a:schemeClr val="accent2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Sechseck 266">
            <a:extLst>
              <a:ext uri="{FF2B5EF4-FFF2-40B4-BE49-F238E27FC236}">
                <a16:creationId xmlns:a16="http://schemas.microsoft.com/office/drawing/2014/main" id="{C46FB9BE-65FE-4A97-8E7B-54E61617AF63}"/>
              </a:ext>
            </a:extLst>
          </p:cNvPr>
          <p:cNvSpPr/>
          <p:nvPr/>
        </p:nvSpPr>
        <p:spPr>
          <a:xfrm rot="1698786">
            <a:off x="9193833" y="5793125"/>
            <a:ext cx="205331" cy="190287"/>
          </a:xfrm>
          <a:prstGeom prst="hexagon">
            <a:avLst/>
          </a:prstGeom>
          <a:solidFill>
            <a:srgbClr val="FF0000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Sechseck 267">
            <a:extLst>
              <a:ext uri="{FF2B5EF4-FFF2-40B4-BE49-F238E27FC236}">
                <a16:creationId xmlns:a16="http://schemas.microsoft.com/office/drawing/2014/main" id="{3A0B38FF-A58D-411D-9796-6294E8FF7A7E}"/>
              </a:ext>
            </a:extLst>
          </p:cNvPr>
          <p:cNvSpPr/>
          <p:nvPr/>
        </p:nvSpPr>
        <p:spPr>
          <a:xfrm rot="1698786">
            <a:off x="8220545" y="6166188"/>
            <a:ext cx="206360" cy="184148"/>
          </a:xfrm>
          <a:prstGeom prst="hexagon">
            <a:avLst/>
          </a:prstGeom>
          <a:solidFill>
            <a:srgbClr val="245452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Sechseck 268">
            <a:extLst>
              <a:ext uri="{FF2B5EF4-FFF2-40B4-BE49-F238E27FC236}">
                <a16:creationId xmlns:a16="http://schemas.microsoft.com/office/drawing/2014/main" id="{17D377BD-39B0-4E34-8DEB-9E93F0B94D51}"/>
              </a:ext>
            </a:extLst>
          </p:cNvPr>
          <p:cNvSpPr/>
          <p:nvPr/>
        </p:nvSpPr>
        <p:spPr>
          <a:xfrm rot="1698786">
            <a:off x="8522663" y="6099503"/>
            <a:ext cx="143665" cy="129379"/>
          </a:xfrm>
          <a:prstGeom prst="hexagon">
            <a:avLst/>
          </a:prstGeom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Sechseck 269">
            <a:extLst>
              <a:ext uri="{FF2B5EF4-FFF2-40B4-BE49-F238E27FC236}">
                <a16:creationId xmlns:a16="http://schemas.microsoft.com/office/drawing/2014/main" id="{DCA37F3B-E9A9-439B-9594-313AEFB79BA8}"/>
              </a:ext>
            </a:extLst>
          </p:cNvPr>
          <p:cNvSpPr/>
          <p:nvPr/>
        </p:nvSpPr>
        <p:spPr>
          <a:xfrm rot="1698786">
            <a:off x="8676109" y="6242125"/>
            <a:ext cx="119854" cy="107657"/>
          </a:xfrm>
          <a:prstGeom prst="hexagon">
            <a:avLst/>
          </a:prstGeom>
          <a:solidFill>
            <a:schemeClr val="accent2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Sechseck 270">
            <a:extLst>
              <a:ext uri="{FF2B5EF4-FFF2-40B4-BE49-F238E27FC236}">
                <a16:creationId xmlns:a16="http://schemas.microsoft.com/office/drawing/2014/main" id="{001AABCF-0FB3-4DD4-B024-A3E7C08BF5F4}"/>
              </a:ext>
            </a:extLst>
          </p:cNvPr>
          <p:cNvSpPr/>
          <p:nvPr/>
        </p:nvSpPr>
        <p:spPr>
          <a:xfrm rot="1698786">
            <a:off x="7254075" y="6072930"/>
            <a:ext cx="143665" cy="129379"/>
          </a:xfrm>
          <a:prstGeom prst="hexagon">
            <a:avLst/>
          </a:prstGeom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Sechseck 271">
            <a:extLst>
              <a:ext uri="{FF2B5EF4-FFF2-40B4-BE49-F238E27FC236}">
                <a16:creationId xmlns:a16="http://schemas.microsoft.com/office/drawing/2014/main" id="{52EE29D5-F212-42D1-AC3B-6F56A2D2D421}"/>
              </a:ext>
            </a:extLst>
          </p:cNvPr>
          <p:cNvSpPr/>
          <p:nvPr/>
        </p:nvSpPr>
        <p:spPr>
          <a:xfrm rot="1698786">
            <a:off x="7407521" y="6215552"/>
            <a:ext cx="119854" cy="107657"/>
          </a:xfrm>
          <a:prstGeom prst="hexagon">
            <a:avLst/>
          </a:prstGeom>
          <a:solidFill>
            <a:schemeClr val="accent1">
              <a:lumMod val="75000"/>
            </a:schemeClr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Sechseck 272">
            <a:extLst>
              <a:ext uri="{FF2B5EF4-FFF2-40B4-BE49-F238E27FC236}">
                <a16:creationId xmlns:a16="http://schemas.microsoft.com/office/drawing/2014/main" id="{68CC3F53-BE18-4D60-A480-D04F966780E2}"/>
              </a:ext>
            </a:extLst>
          </p:cNvPr>
          <p:cNvSpPr/>
          <p:nvPr/>
        </p:nvSpPr>
        <p:spPr>
          <a:xfrm rot="1698786">
            <a:off x="7493208" y="5973713"/>
            <a:ext cx="206360" cy="184148"/>
          </a:xfrm>
          <a:prstGeom prst="hexagon">
            <a:avLst/>
          </a:prstGeom>
          <a:solidFill>
            <a:srgbClr val="245452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Sechseck 273">
            <a:extLst>
              <a:ext uri="{FF2B5EF4-FFF2-40B4-BE49-F238E27FC236}">
                <a16:creationId xmlns:a16="http://schemas.microsoft.com/office/drawing/2014/main" id="{8F4123B5-173C-42E2-87DA-53FEC20F0064}"/>
              </a:ext>
            </a:extLst>
          </p:cNvPr>
          <p:cNvSpPr/>
          <p:nvPr/>
        </p:nvSpPr>
        <p:spPr>
          <a:xfrm rot="1698786">
            <a:off x="7622328" y="6227477"/>
            <a:ext cx="69058" cy="63209"/>
          </a:xfrm>
          <a:prstGeom prst="hexagon">
            <a:avLst/>
          </a:prstGeom>
          <a:solidFill>
            <a:srgbClr val="00B0F0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Sechseck 274">
            <a:extLst>
              <a:ext uri="{FF2B5EF4-FFF2-40B4-BE49-F238E27FC236}">
                <a16:creationId xmlns:a16="http://schemas.microsoft.com/office/drawing/2014/main" id="{E7A02428-26F6-40D4-92ED-4C9F8A38312B}"/>
              </a:ext>
            </a:extLst>
          </p:cNvPr>
          <p:cNvSpPr/>
          <p:nvPr/>
        </p:nvSpPr>
        <p:spPr>
          <a:xfrm rot="1698786">
            <a:off x="7795326" y="5907028"/>
            <a:ext cx="143665" cy="129379"/>
          </a:xfrm>
          <a:prstGeom prst="hexagon">
            <a:avLst/>
          </a:prstGeom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Sechseck 275">
            <a:extLst>
              <a:ext uri="{FF2B5EF4-FFF2-40B4-BE49-F238E27FC236}">
                <a16:creationId xmlns:a16="http://schemas.microsoft.com/office/drawing/2014/main" id="{91359867-DD5F-4282-9112-D52B0A2FEAF2}"/>
              </a:ext>
            </a:extLst>
          </p:cNvPr>
          <p:cNvSpPr/>
          <p:nvPr/>
        </p:nvSpPr>
        <p:spPr>
          <a:xfrm rot="1698786">
            <a:off x="7948772" y="6049650"/>
            <a:ext cx="119854" cy="107657"/>
          </a:xfrm>
          <a:prstGeom prst="hexagon">
            <a:avLst/>
          </a:prstGeom>
          <a:solidFill>
            <a:srgbClr val="7030A0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Sechseck 276">
            <a:extLst>
              <a:ext uri="{FF2B5EF4-FFF2-40B4-BE49-F238E27FC236}">
                <a16:creationId xmlns:a16="http://schemas.microsoft.com/office/drawing/2014/main" id="{FAA42A57-30D5-46F8-B01A-E5218F230F1A}"/>
              </a:ext>
            </a:extLst>
          </p:cNvPr>
          <p:cNvSpPr/>
          <p:nvPr/>
        </p:nvSpPr>
        <p:spPr>
          <a:xfrm rot="1698786">
            <a:off x="8034459" y="5807811"/>
            <a:ext cx="206360" cy="184148"/>
          </a:xfrm>
          <a:prstGeom prst="hexagon">
            <a:avLst/>
          </a:prstGeom>
          <a:solidFill>
            <a:srgbClr val="245452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Sechseck 277">
            <a:extLst>
              <a:ext uri="{FF2B5EF4-FFF2-40B4-BE49-F238E27FC236}">
                <a16:creationId xmlns:a16="http://schemas.microsoft.com/office/drawing/2014/main" id="{729FEF05-8C2D-4E79-818C-D9F170E09857}"/>
              </a:ext>
            </a:extLst>
          </p:cNvPr>
          <p:cNvSpPr/>
          <p:nvPr/>
        </p:nvSpPr>
        <p:spPr>
          <a:xfrm rot="1698786">
            <a:off x="8163579" y="6061575"/>
            <a:ext cx="69058" cy="63209"/>
          </a:xfrm>
          <a:prstGeom prst="hexagon">
            <a:avLst/>
          </a:prstGeom>
          <a:solidFill>
            <a:srgbClr val="00B0F0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Sechseck 278">
            <a:extLst>
              <a:ext uri="{FF2B5EF4-FFF2-40B4-BE49-F238E27FC236}">
                <a16:creationId xmlns:a16="http://schemas.microsoft.com/office/drawing/2014/main" id="{55571C11-0390-411E-8997-80E6C3890A12}"/>
              </a:ext>
            </a:extLst>
          </p:cNvPr>
          <p:cNvSpPr/>
          <p:nvPr/>
        </p:nvSpPr>
        <p:spPr>
          <a:xfrm rot="1698786">
            <a:off x="7780935" y="6092902"/>
            <a:ext cx="119854" cy="107657"/>
          </a:xfrm>
          <a:prstGeom prst="hexagon">
            <a:avLst/>
          </a:prstGeom>
          <a:solidFill>
            <a:schemeClr val="accent2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Sechseck 279">
            <a:extLst>
              <a:ext uri="{FF2B5EF4-FFF2-40B4-BE49-F238E27FC236}">
                <a16:creationId xmlns:a16="http://schemas.microsoft.com/office/drawing/2014/main" id="{1B210F89-D8F1-4469-8085-11692C41C55B}"/>
              </a:ext>
            </a:extLst>
          </p:cNvPr>
          <p:cNvSpPr/>
          <p:nvPr/>
        </p:nvSpPr>
        <p:spPr>
          <a:xfrm rot="1698786">
            <a:off x="8299252" y="5867506"/>
            <a:ext cx="205331" cy="190287"/>
          </a:xfrm>
          <a:prstGeom prst="hexagon">
            <a:avLst/>
          </a:prstGeom>
          <a:solidFill>
            <a:srgbClr val="FF0000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Sechseck 280">
            <a:extLst>
              <a:ext uri="{FF2B5EF4-FFF2-40B4-BE49-F238E27FC236}">
                <a16:creationId xmlns:a16="http://schemas.microsoft.com/office/drawing/2014/main" id="{AB7ACA45-17DD-4839-B24B-15BF57407315}"/>
              </a:ext>
            </a:extLst>
          </p:cNvPr>
          <p:cNvSpPr/>
          <p:nvPr/>
        </p:nvSpPr>
        <p:spPr>
          <a:xfrm rot="1698786">
            <a:off x="8090223" y="5660550"/>
            <a:ext cx="119854" cy="107657"/>
          </a:xfrm>
          <a:prstGeom prst="hexagon">
            <a:avLst/>
          </a:prstGeom>
          <a:solidFill>
            <a:srgbClr val="7030A0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Sechseck 281">
            <a:extLst>
              <a:ext uri="{FF2B5EF4-FFF2-40B4-BE49-F238E27FC236}">
                <a16:creationId xmlns:a16="http://schemas.microsoft.com/office/drawing/2014/main" id="{7BD3D635-DD67-42E5-8432-707E881E7EB5}"/>
              </a:ext>
            </a:extLst>
          </p:cNvPr>
          <p:cNvSpPr/>
          <p:nvPr/>
        </p:nvSpPr>
        <p:spPr>
          <a:xfrm rot="1698786">
            <a:off x="8399209" y="5715241"/>
            <a:ext cx="119854" cy="107657"/>
          </a:xfrm>
          <a:prstGeom prst="hexagon">
            <a:avLst/>
          </a:prstGeom>
          <a:solidFill>
            <a:srgbClr val="7030A0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Sechseck 282">
            <a:extLst>
              <a:ext uri="{FF2B5EF4-FFF2-40B4-BE49-F238E27FC236}">
                <a16:creationId xmlns:a16="http://schemas.microsoft.com/office/drawing/2014/main" id="{613F57F9-8335-48EE-A13C-B01531B8B385}"/>
              </a:ext>
            </a:extLst>
          </p:cNvPr>
          <p:cNvSpPr/>
          <p:nvPr/>
        </p:nvSpPr>
        <p:spPr>
          <a:xfrm rot="1698786">
            <a:off x="8575434" y="5556462"/>
            <a:ext cx="119854" cy="107657"/>
          </a:xfrm>
          <a:prstGeom prst="hexagon">
            <a:avLst/>
          </a:prstGeom>
          <a:solidFill>
            <a:schemeClr val="accent1">
              <a:lumMod val="75000"/>
            </a:schemeClr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Sechseck 283">
            <a:extLst>
              <a:ext uri="{FF2B5EF4-FFF2-40B4-BE49-F238E27FC236}">
                <a16:creationId xmlns:a16="http://schemas.microsoft.com/office/drawing/2014/main" id="{4730FE5A-6167-4ADE-BA37-45633F0D889E}"/>
              </a:ext>
            </a:extLst>
          </p:cNvPr>
          <p:cNvSpPr/>
          <p:nvPr/>
        </p:nvSpPr>
        <p:spPr>
          <a:xfrm rot="1698786">
            <a:off x="6923088" y="5851929"/>
            <a:ext cx="69058" cy="63209"/>
          </a:xfrm>
          <a:prstGeom prst="hexagon">
            <a:avLst/>
          </a:prstGeom>
          <a:solidFill>
            <a:srgbClr val="00B0F0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Sechseck 284">
            <a:extLst>
              <a:ext uri="{FF2B5EF4-FFF2-40B4-BE49-F238E27FC236}">
                <a16:creationId xmlns:a16="http://schemas.microsoft.com/office/drawing/2014/main" id="{1F228AC3-6B98-43E3-B7C6-B0B0453C1E6C}"/>
              </a:ext>
            </a:extLst>
          </p:cNvPr>
          <p:cNvSpPr/>
          <p:nvPr/>
        </p:nvSpPr>
        <p:spPr>
          <a:xfrm rot="1698786">
            <a:off x="7035121" y="5789860"/>
            <a:ext cx="143665" cy="129379"/>
          </a:xfrm>
          <a:prstGeom prst="hexagon">
            <a:avLst/>
          </a:prstGeom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Sechseck 285">
            <a:extLst>
              <a:ext uri="{FF2B5EF4-FFF2-40B4-BE49-F238E27FC236}">
                <a16:creationId xmlns:a16="http://schemas.microsoft.com/office/drawing/2014/main" id="{2467C011-3114-4057-9D8F-484C7D80430C}"/>
              </a:ext>
            </a:extLst>
          </p:cNvPr>
          <p:cNvSpPr/>
          <p:nvPr/>
        </p:nvSpPr>
        <p:spPr>
          <a:xfrm rot="1698786">
            <a:off x="7188567" y="5932482"/>
            <a:ext cx="119854" cy="107657"/>
          </a:xfrm>
          <a:prstGeom prst="hexagon">
            <a:avLst/>
          </a:prstGeom>
          <a:solidFill>
            <a:schemeClr val="accent1">
              <a:lumMod val="75000"/>
            </a:schemeClr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Sechseck 286">
            <a:extLst>
              <a:ext uri="{FF2B5EF4-FFF2-40B4-BE49-F238E27FC236}">
                <a16:creationId xmlns:a16="http://schemas.microsoft.com/office/drawing/2014/main" id="{A4C0C9E6-64A2-4D7E-921F-A91EDACB93A6}"/>
              </a:ext>
            </a:extLst>
          </p:cNvPr>
          <p:cNvSpPr/>
          <p:nvPr/>
        </p:nvSpPr>
        <p:spPr>
          <a:xfrm rot="1698786">
            <a:off x="7274254" y="5690643"/>
            <a:ext cx="206360" cy="184148"/>
          </a:xfrm>
          <a:prstGeom prst="hexagon">
            <a:avLst/>
          </a:prstGeom>
          <a:solidFill>
            <a:srgbClr val="245452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Sechseck 287">
            <a:extLst>
              <a:ext uri="{FF2B5EF4-FFF2-40B4-BE49-F238E27FC236}">
                <a16:creationId xmlns:a16="http://schemas.microsoft.com/office/drawing/2014/main" id="{FB7C34D0-A466-4BE1-92E0-BE464A35A43D}"/>
              </a:ext>
            </a:extLst>
          </p:cNvPr>
          <p:cNvSpPr/>
          <p:nvPr/>
        </p:nvSpPr>
        <p:spPr>
          <a:xfrm rot="1698786">
            <a:off x="7403374" y="5944407"/>
            <a:ext cx="69058" cy="63209"/>
          </a:xfrm>
          <a:prstGeom prst="hexagon">
            <a:avLst/>
          </a:prstGeom>
          <a:solidFill>
            <a:srgbClr val="00B0F0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Sechseck 288">
            <a:extLst>
              <a:ext uri="{FF2B5EF4-FFF2-40B4-BE49-F238E27FC236}">
                <a16:creationId xmlns:a16="http://schemas.microsoft.com/office/drawing/2014/main" id="{1939F7DF-78DF-48E0-AF72-515FEC28055C}"/>
              </a:ext>
            </a:extLst>
          </p:cNvPr>
          <p:cNvSpPr/>
          <p:nvPr/>
        </p:nvSpPr>
        <p:spPr>
          <a:xfrm rot="1698786">
            <a:off x="6990004" y="5993628"/>
            <a:ext cx="119854" cy="107657"/>
          </a:xfrm>
          <a:prstGeom prst="hexagon">
            <a:avLst/>
          </a:prstGeom>
          <a:solidFill>
            <a:srgbClr val="7030A0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Sechseck 289">
            <a:extLst>
              <a:ext uri="{FF2B5EF4-FFF2-40B4-BE49-F238E27FC236}">
                <a16:creationId xmlns:a16="http://schemas.microsoft.com/office/drawing/2014/main" id="{C4C7A032-19B4-4819-8D77-8B225035A3B7}"/>
              </a:ext>
            </a:extLst>
          </p:cNvPr>
          <p:cNvSpPr/>
          <p:nvPr/>
        </p:nvSpPr>
        <p:spPr>
          <a:xfrm rot="1698786">
            <a:off x="6869871" y="5712218"/>
            <a:ext cx="119854" cy="107657"/>
          </a:xfrm>
          <a:prstGeom prst="hexagon">
            <a:avLst/>
          </a:prstGeom>
          <a:solidFill>
            <a:schemeClr val="accent2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Sechseck 290">
            <a:extLst>
              <a:ext uri="{FF2B5EF4-FFF2-40B4-BE49-F238E27FC236}">
                <a16:creationId xmlns:a16="http://schemas.microsoft.com/office/drawing/2014/main" id="{EEE1DA81-F66F-4C60-9DAC-46965332FDE1}"/>
              </a:ext>
            </a:extLst>
          </p:cNvPr>
          <p:cNvSpPr/>
          <p:nvPr/>
        </p:nvSpPr>
        <p:spPr>
          <a:xfrm rot="1698786">
            <a:off x="6590249" y="5587965"/>
            <a:ext cx="119854" cy="107657"/>
          </a:xfrm>
          <a:prstGeom prst="hexagon">
            <a:avLst/>
          </a:prstGeom>
          <a:solidFill>
            <a:schemeClr val="accent2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Sechseck 291">
            <a:extLst>
              <a:ext uri="{FF2B5EF4-FFF2-40B4-BE49-F238E27FC236}">
                <a16:creationId xmlns:a16="http://schemas.microsoft.com/office/drawing/2014/main" id="{757C2FCE-B894-4BD0-B164-DA0D9024E701}"/>
              </a:ext>
            </a:extLst>
          </p:cNvPr>
          <p:cNvSpPr/>
          <p:nvPr/>
        </p:nvSpPr>
        <p:spPr>
          <a:xfrm rot="1698786">
            <a:off x="6396989" y="5663739"/>
            <a:ext cx="206360" cy="184148"/>
          </a:xfrm>
          <a:prstGeom prst="hexagon">
            <a:avLst/>
          </a:prstGeom>
          <a:solidFill>
            <a:srgbClr val="245452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Sechseck 292">
            <a:extLst>
              <a:ext uri="{FF2B5EF4-FFF2-40B4-BE49-F238E27FC236}">
                <a16:creationId xmlns:a16="http://schemas.microsoft.com/office/drawing/2014/main" id="{7CAB92E5-B0A3-4AB2-8651-94D7A3040545}"/>
              </a:ext>
            </a:extLst>
          </p:cNvPr>
          <p:cNvSpPr/>
          <p:nvPr/>
        </p:nvSpPr>
        <p:spPr>
          <a:xfrm rot="1698786">
            <a:off x="6805056" y="5599890"/>
            <a:ext cx="69058" cy="63209"/>
          </a:xfrm>
          <a:prstGeom prst="hexagon">
            <a:avLst/>
          </a:prstGeom>
          <a:solidFill>
            <a:srgbClr val="00B0F0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Sechseck 293">
            <a:extLst>
              <a:ext uri="{FF2B5EF4-FFF2-40B4-BE49-F238E27FC236}">
                <a16:creationId xmlns:a16="http://schemas.microsoft.com/office/drawing/2014/main" id="{315B0AEC-C8CC-42C7-AB32-37CD3110D236}"/>
              </a:ext>
            </a:extLst>
          </p:cNvPr>
          <p:cNvSpPr/>
          <p:nvPr/>
        </p:nvSpPr>
        <p:spPr>
          <a:xfrm rot="1698786">
            <a:off x="6716349" y="5679685"/>
            <a:ext cx="119854" cy="107657"/>
          </a:xfrm>
          <a:prstGeom prst="hexagon">
            <a:avLst/>
          </a:prstGeom>
          <a:solidFill>
            <a:srgbClr val="7030A0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Sechseck 294">
            <a:extLst>
              <a:ext uri="{FF2B5EF4-FFF2-40B4-BE49-F238E27FC236}">
                <a16:creationId xmlns:a16="http://schemas.microsoft.com/office/drawing/2014/main" id="{786DBE4B-4BC8-4D96-B713-459E79B835E3}"/>
              </a:ext>
            </a:extLst>
          </p:cNvPr>
          <p:cNvSpPr/>
          <p:nvPr/>
        </p:nvSpPr>
        <p:spPr>
          <a:xfrm rot="1698786">
            <a:off x="6279174" y="5682767"/>
            <a:ext cx="69058" cy="63209"/>
          </a:xfrm>
          <a:prstGeom prst="hexagon">
            <a:avLst/>
          </a:prstGeom>
          <a:solidFill>
            <a:srgbClr val="00B0F0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Sechseck 295">
            <a:extLst>
              <a:ext uri="{FF2B5EF4-FFF2-40B4-BE49-F238E27FC236}">
                <a16:creationId xmlns:a16="http://schemas.microsoft.com/office/drawing/2014/main" id="{B8524A19-6710-4C6D-8B6B-6FBA360B5D7E}"/>
              </a:ext>
            </a:extLst>
          </p:cNvPr>
          <p:cNvSpPr/>
          <p:nvPr/>
        </p:nvSpPr>
        <p:spPr>
          <a:xfrm rot="1698786">
            <a:off x="6813919" y="5977393"/>
            <a:ext cx="143665" cy="129379"/>
          </a:xfrm>
          <a:prstGeom prst="hexagon">
            <a:avLst/>
          </a:prstGeom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Sechseck 296">
            <a:extLst>
              <a:ext uri="{FF2B5EF4-FFF2-40B4-BE49-F238E27FC236}">
                <a16:creationId xmlns:a16="http://schemas.microsoft.com/office/drawing/2014/main" id="{C5A55E8E-1B36-42B9-8366-486128CBBB27}"/>
              </a:ext>
            </a:extLst>
          </p:cNvPr>
          <p:cNvSpPr/>
          <p:nvPr/>
        </p:nvSpPr>
        <p:spPr>
          <a:xfrm rot="1698786">
            <a:off x="7261326" y="6266072"/>
            <a:ext cx="119854" cy="107657"/>
          </a:xfrm>
          <a:prstGeom prst="hexagon">
            <a:avLst/>
          </a:prstGeom>
          <a:solidFill>
            <a:srgbClr val="7030A0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Sechseck 297">
            <a:extLst>
              <a:ext uri="{FF2B5EF4-FFF2-40B4-BE49-F238E27FC236}">
                <a16:creationId xmlns:a16="http://schemas.microsoft.com/office/drawing/2014/main" id="{B0C1A954-A009-4363-9E4B-1D10768C8A4D}"/>
              </a:ext>
            </a:extLst>
          </p:cNvPr>
          <p:cNvSpPr/>
          <p:nvPr/>
        </p:nvSpPr>
        <p:spPr>
          <a:xfrm rot="1698786">
            <a:off x="7105036" y="6133849"/>
            <a:ext cx="119854" cy="107657"/>
          </a:xfrm>
          <a:prstGeom prst="hexagon">
            <a:avLst/>
          </a:prstGeom>
          <a:solidFill>
            <a:schemeClr val="accent2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Sechseck 298">
            <a:extLst>
              <a:ext uri="{FF2B5EF4-FFF2-40B4-BE49-F238E27FC236}">
                <a16:creationId xmlns:a16="http://schemas.microsoft.com/office/drawing/2014/main" id="{23B6AAE3-34B8-4CC1-B4C0-BC174C38DABD}"/>
              </a:ext>
            </a:extLst>
          </p:cNvPr>
          <p:cNvSpPr/>
          <p:nvPr/>
        </p:nvSpPr>
        <p:spPr>
          <a:xfrm rot="1698786">
            <a:off x="6618790" y="5806150"/>
            <a:ext cx="119854" cy="107657"/>
          </a:xfrm>
          <a:prstGeom prst="hexagon">
            <a:avLst/>
          </a:prstGeom>
          <a:solidFill>
            <a:schemeClr val="accent1">
              <a:lumMod val="75000"/>
            </a:schemeClr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Sechseck 299">
            <a:extLst>
              <a:ext uri="{FF2B5EF4-FFF2-40B4-BE49-F238E27FC236}">
                <a16:creationId xmlns:a16="http://schemas.microsoft.com/office/drawing/2014/main" id="{493FBE64-E76F-44D0-A9CE-CECAE5112445}"/>
              </a:ext>
            </a:extLst>
          </p:cNvPr>
          <p:cNvSpPr/>
          <p:nvPr/>
        </p:nvSpPr>
        <p:spPr>
          <a:xfrm rot="1698786">
            <a:off x="6708846" y="5941396"/>
            <a:ext cx="69058" cy="63209"/>
          </a:xfrm>
          <a:prstGeom prst="hexagon">
            <a:avLst/>
          </a:prstGeom>
          <a:solidFill>
            <a:srgbClr val="00B0F0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Sechseck 300">
            <a:extLst>
              <a:ext uri="{FF2B5EF4-FFF2-40B4-BE49-F238E27FC236}">
                <a16:creationId xmlns:a16="http://schemas.microsoft.com/office/drawing/2014/main" id="{33BA57F7-8CFF-4D47-9A37-9EC7E3E472AF}"/>
              </a:ext>
            </a:extLst>
          </p:cNvPr>
          <p:cNvSpPr/>
          <p:nvPr/>
        </p:nvSpPr>
        <p:spPr>
          <a:xfrm rot="1698786">
            <a:off x="6772619" y="5829703"/>
            <a:ext cx="119854" cy="107657"/>
          </a:xfrm>
          <a:prstGeom prst="hexagon">
            <a:avLst/>
          </a:prstGeom>
          <a:solidFill>
            <a:srgbClr val="245452"/>
          </a:solidFill>
          <a:ln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C7FD1F4-9151-4E85-A4EA-76A70980CBBF}"/>
              </a:ext>
            </a:extLst>
          </p:cNvPr>
          <p:cNvSpPr txBox="1"/>
          <p:nvPr/>
        </p:nvSpPr>
        <p:spPr>
          <a:xfrm>
            <a:off x="10607800" y="253732"/>
            <a:ext cx="942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FFFFFF"/>
                </a:solidFill>
                <a:latin typeface="Arial Narrow" panose="020B0606020202030204" pitchFamily="34" charset="0"/>
              </a:rPr>
              <a:t>Romania</a:t>
            </a:r>
            <a:endParaRPr lang="en-US" sz="16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52302FE-F750-4E6B-9DBA-C6AD6ED6AE01}"/>
              </a:ext>
            </a:extLst>
          </p:cNvPr>
          <p:cNvSpPr/>
          <p:nvPr/>
        </p:nvSpPr>
        <p:spPr>
          <a:xfrm>
            <a:off x="10445545" y="305968"/>
            <a:ext cx="1327056" cy="234081"/>
          </a:xfrm>
          <a:prstGeom prst="rect">
            <a:avLst/>
          </a:prstGeom>
          <a:solidFill>
            <a:srgbClr val="18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81717"/>
              </a:solidFill>
              <a:highlight>
                <a:srgbClr val="FFFF00"/>
              </a:highlight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73EA272-46BB-4331-A5F2-E58382C02854}"/>
              </a:ext>
            </a:extLst>
          </p:cNvPr>
          <p:cNvSpPr txBox="1"/>
          <p:nvPr/>
        </p:nvSpPr>
        <p:spPr>
          <a:xfrm>
            <a:off x="3763731" y="851239"/>
            <a:ext cx="74238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800" dirty="0">
                <a:solidFill>
                  <a:schemeClr val="bg1"/>
                </a:solidFill>
                <a:latin typeface="Bell MT" panose="02020503060305020303" pitchFamily="18" charset="0"/>
              </a:rPr>
              <a:t>R - Workshop</a:t>
            </a:r>
            <a:endParaRPr lang="en-US" sz="88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2C5DCF0-7500-4E98-AB0D-34C5D4379F71}"/>
              </a:ext>
            </a:extLst>
          </p:cNvPr>
          <p:cNvSpPr txBox="1"/>
          <p:nvPr/>
        </p:nvSpPr>
        <p:spPr>
          <a:xfrm>
            <a:off x="4252517" y="2305969"/>
            <a:ext cx="6600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i="1" dirty="0">
                <a:solidFill>
                  <a:schemeClr val="bg1"/>
                </a:solidFill>
                <a:latin typeface="Bell MT" panose="02020503060305020303" pitchFamily="18" charset="0"/>
              </a:rPr>
              <a:t>Modelldiagnostik </a:t>
            </a:r>
          </a:p>
          <a:p>
            <a:pPr algn="ctr"/>
            <a:r>
              <a:rPr lang="de-DE" sz="4800" i="1" dirty="0">
                <a:solidFill>
                  <a:schemeClr val="bg1"/>
                </a:solidFill>
                <a:latin typeface="Bell MT" panose="02020503060305020303" pitchFamily="18" charset="0"/>
              </a:rPr>
              <a:t>der linearen Regression</a:t>
            </a:r>
            <a:endParaRPr lang="en-US" sz="4800" i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767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Bell MT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Fabio</dc:creator>
  <cp:lastModifiedBy>Fabio</cp:lastModifiedBy>
  <cp:revision>10</cp:revision>
  <dcterms:created xsi:type="dcterms:W3CDTF">2017-11-26T22:14:20Z</dcterms:created>
  <dcterms:modified xsi:type="dcterms:W3CDTF">2017-11-28T16:50:21Z</dcterms:modified>
</cp:coreProperties>
</file>