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93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7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3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8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2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123108-41BB-4A7F-941D-F7CD9E3EAD9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198523-432D-414C-B7E0-4442A0F6D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7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AA44-9B9B-4B36-9E89-18C52536D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41B92-72ED-4664-BEBA-36D0B5D51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Weber</a:t>
            </a:r>
          </a:p>
        </p:txBody>
      </p:sp>
    </p:spTree>
    <p:extLst>
      <p:ext uri="{BB962C8B-B14F-4D97-AF65-F5344CB8AC3E}">
        <p14:creationId xmlns:p14="http://schemas.microsoft.com/office/powerpoint/2010/main" val="24091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906D-C675-4060-919D-38CAA565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85CE-6766-4D58-AACA-F3D72873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130 people randomized to 1 of 5 possible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Gum health was measured 2 ways: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Pocket depth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Attachment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Patients were measured at baseline and 1 year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Demographic variables including age, race, and smoking status were recorded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Question of Interest: Does some level of medication in a topical gel improve gum health when applied twice daily for one year? </a:t>
            </a:r>
          </a:p>
        </p:txBody>
      </p:sp>
    </p:spTree>
    <p:extLst>
      <p:ext uri="{BB962C8B-B14F-4D97-AF65-F5344CB8AC3E}">
        <p14:creationId xmlns:p14="http://schemas.microsoft.com/office/powerpoint/2010/main" val="1111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94B0-514E-4263-91E0-C19AE141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DA548-EAAF-4E71-867E-C9E74A29C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519325" cy="402336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There is a strong linear relationship between baseline and follow-up values (right). Baseline measures will be included in the model.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Though patients were randomized, including smoking status, age, and sex in the final model will improve predictive power.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Change in each measure of gum health will be used as the final outcome.</a:t>
                </a:r>
              </a:p>
              <a:p>
                <a:pPr marL="749808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𝐷𝑒𝑝𝑡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𝐷𝑒𝑝𝑡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300" dirty="0"/>
              </a:p>
              <a:p>
                <a:pPr marL="749808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𝐴𝑡𝑡𝑎𝑐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𝐴𝑡𝑡𝑎𝑐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𝐴𝑡𝑡𝑎𝑐h</m:t>
                    </m:r>
                  </m:oMath>
                </a14:m>
                <a:endParaRPr lang="en-US" sz="1300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DA548-EAAF-4E71-867E-C9E74A29C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519325" cy="4023360"/>
              </a:xfrm>
              <a:blipFill>
                <a:blip r:embed="rId2"/>
                <a:stretch>
                  <a:fillRect l="-4333" t="-2121" r="-5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>
            <a:extLst>
              <a:ext uri="{FF2B5EF4-FFF2-40B4-BE49-F238E27FC236}">
                <a16:creationId xmlns:a16="http://schemas.microsoft.com/office/drawing/2014/main" id="{D864DF8B-57C6-4C4A-B003-2BF5107786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932664" y="1845734"/>
            <a:ext cx="5040135" cy="37521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276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3900-CC89-402B-93DF-7345487A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EFF1-DE3C-4DDA-8B75-7E80A738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53983"/>
          </a:xfrm>
        </p:spPr>
        <p:txBody>
          <a:bodyPr>
            <a:normAutofit/>
          </a:bodyPr>
          <a:lstStyle/>
          <a:p>
            <a:r>
              <a:rPr lang="en-US" b="1" dirty="0"/>
              <a:t>Placebo vs. Control</a:t>
            </a:r>
          </a:p>
          <a:p>
            <a:pPr lvl="1"/>
            <a:r>
              <a:rPr lang="en-US" dirty="0"/>
              <a:t>A T-test comparing change in both outcomes between Placebo and Control patients indicated no significant difference (p-values: .08 attachment, .88 depth)</a:t>
            </a:r>
          </a:p>
          <a:p>
            <a:pPr lvl="1"/>
            <a:r>
              <a:rPr lang="en-US" dirty="0"/>
              <a:t>Conclusion: there was no effect of the gel alone in improvement of a patient’s gum tissue over that seen in controls</a:t>
            </a:r>
          </a:p>
          <a:p>
            <a:r>
              <a:rPr lang="en-US" b="1" dirty="0">
                <a:solidFill>
                  <a:schemeClr val="tx1"/>
                </a:solidFill>
              </a:rPr>
              <a:t>Attachment</a:t>
            </a:r>
          </a:p>
          <a:p>
            <a:pPr lvl="1"/>
            <a:r>
              <a:rPr lang="en-US" dirty="0"/>
              <a:t>After adjustment for demographic variables, an F-test indicated that there was no significant treatment effect of medicated gels on patient attachment loss (p-value: .1166)</a:t>
            </a:r>
          </a:p>
          <a:p>
            <a:pPr lvl="1"/>
            <a:r>
              <a:rPr lang="en-US" dirty="0"/>
              <a:t>Conclusion: No level of medicated gel improved attachment loss after 1 year</a:t>
            </a:r>
          </a:p>
          <a:p>
            <a:r>
              <a:rPr lang="en-US" b="1" dirty="0"/>
              <a:t>Depth</a:t>
            </a:r>
          </a:p>
          <a:p>
            <a:pPr lvl="1"/>
            <a:r>
              <a:rPr lang="en-US" dirty="0"/>
              <a:t>After adjustment for demographic variables, an F-test indicated that there was no significant treatment effect of medicated gels on patient pocket depth (p-value: .1116)</a:t>
            </a:r>
          </a:p>
          <a:p>
            <a:pPr lvl="1"/>
            <a:r>
              <a:rPr lang="en-US" dirty="0"/>
              <a:t>Conclusion: No level of medicated gel improved pocket depth after 1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42E6-9789-42D8-B55B-39592A78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2A74-195E-40EB-9A99-2069B97D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Attachment loss and pocket depth were not impacted by medication levels in topical gel.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no improvement in gum health with the application of placebo gel over that seen in control patients.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10 patients assigned to treatment group 5 did not complete treatment. There may be a negative effect of high levels of medication that aren’t documented in the data.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358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Retrospect</vt:lpstr>
      <vt:lpstr>Project 0 </vt:lpstr>
      <vt:lpstr>The Data</vt:lpstr>
      <vt:lpstr>Important Notes</vt:lpstr>
      <vt:lpstr>The Analysis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Weber, Rachel</dc:creator>
  <cp:lastModifiedBy>Weber, Rachel</cp:lastModifiedBy>
  <cp:revision>4</cp:revision>
  <dcterms:created xsi:type="dcterms:W3CDTF">2018-09-10T16:51:13Z</dcterms:created>
  <dcterms:modified xsi:type="dcterms:W3CDTF">2018-09-10T20:07:49Z</dcterms:modified>
</cp:coreProperties>
</file>