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6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0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2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1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1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1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5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1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392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1189C-AEF4-4E0E-BEC3-0ECECE757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731A4-9243-4DE7-8AF8-FFC4DCB67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NYC Shooting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65BB3-2662-41B5-A92A-B200EC056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US" b="1" dirty="0"/>
              <a:t>Rachel weber</a:t>
            </a:r>
          </a:p>
        </p:txBody>
      </p:sp>
    </p:spTree>
    <p:extLst>
      <p:ext uri="{BB962C8B-B14F-4D97-AF65-F5344CB8AC3E}">
        <p14:creationId xmlns:p14="http://schemas.microsoft.com/office/powerpoint/2010/main" val="1181741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6724-CC3C-4DE9-AD47-B47D515D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0404"/>
          </a:xfrm>
        </p:spPr>
        <p:txBody>
          <a:bodyPr>
            <a:normAutofit/>
          </a:bodyPr>
          <a:lstStyle/>
          <a:p>
            <a:r>
              <a:rPr lang="en-US" sz="3600" dirty="0"/>
              <a:t>Quick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0A44-0CFD-4FC5-8648-BFBA689D3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4000"/>
            <a:ext cx="11029615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Data: </a:t>
            </a:r>
          </a:p>
          <a:p>
            <a:pPr marL="0" indent="0">
              <a:buNone/>
            </a:pPr>
            <a:r>
              <a:rPr lang="en-US" dirty="0"/>
              <a:t>NYC Shooting Incidences from 2006 through 2018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are the odds of the shooting-free weekend that occurred in October 2018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Given historic data, can we forecast future counts of shootings per month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Predict number of shootings on a given day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Year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Season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Day of the week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Pre/Post SAFE Act implementation in January 2013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1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A77F-F4B5-4B3E-9831-7D5484E5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1633"/>
          </a:xfrm>
        </p:spPr>
        <p:txBody>
          <a:bodyPr>
            <a:normAutofit/>
          </a:bodyPr>
          <a:lstStyle/>
          <a:p>
            <a:r>
              <a:rPr lang="en-US" sz="3600" dirty="0"/>
              <a:t>Aims and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60D1-7777-4586-96CA-7A37BCE0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5920"/>
            <a:ext cx="11029615" cy="475488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Aims: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Use probability theory to calculate the odds of a shooting-free weekend given historical data</a:t>
            </a:r>
            <a:endParaRPr lang="en-US" b="1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Build model to predict number of shootings per month for next 3 years</a:t>
            </a:r>
            <a:endParaRPr lang="en-US" b="1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Build model to predict number of shootings on a given day</a:t>
            </a:r>
          </a:p>
          <a:p>
            <a:pPr marL="0" lv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Hypotheses: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The shooting-free weekend was expected given a large number of observable weekends in NYC</a:t>
            </a:r>
            <a:endParaRPr lang="en-US" b="1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Given historic trends, number of shootings per month will continue to decrease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Day of the week is a significant predictor of the number of shootings that occur in a day</a:t>
            </a:r>
          </a:p>
        </p:txBody>
      </p:sp>
    </p:spTree>
    <p:extLst>
      <p:ext uri="{BB962C8B-B14F-4D97-AF65-F5344CB8AC3E}">
        <p14:creationId xmlns:p14="http://schemas.microsoft.com/office/powerpoint/2010/main" val="139441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641-5C7C-429F-B3D7-F23967F7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1364"/>
          </a:xfrm>
        </p:spPr>
        <p:txBody>
          <a:bodyPr>
            <a:normAutofit/>
          </a:bodyPr>
          <a:lstStyle/>
          <a:p>
            <a:r>
              <a:rPr lang="en-US" sz="3600" dirty="0"/>
              <a:t>Data analysis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1CDA4-6748-42A7-8AEF-5FF98785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66240"/>
            <a:ext cx="11029615" cy="49377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All data was verified before upload by NYC, therefore data quality/accuracy checks aren’t needed. There is no missingness in the date and time variables, so I do not need to address missing data before analysis.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Aim 1:</a:t>
            </a:r>
          </a:p>
          <a:p>
            <a:r>
              <a:rPr lang="en-US" dirty="0"/>
              <a:t>Do manual probability calculations to determine the odds of a consecutive Friday, Saturday, and Sunday having zero shootings</a:t>
            </a:r>
          </a:p>
          <a:p>
            <a:pPr lvl="1"/>
            <a:r>
              <a:rPr lang="en-US" dirty="0"/>
              <a:t>use conditional probability calculations to calculate the probabilities for Saturday and Sunday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Aim 2:</a:t>
            </a:r>
          </a:p>
          <a:p>
            <a:r>
              <a:rPr lang="en-US" dirty="0"/>
              <a:t>Negative Binomial model to predict the number of shootings on a given day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Aim 3:</a:t>
            </a:r>
          </a:p>
          <a:p>
            <a:r>
              <a:rPr lang="en-US" dirty="0"/>
              <a:t>Timeseries model forecasting future number of shootings per month for the next 3 years</a:t>
            </a:r>
          </a:p>
        </p:txBody>
      </p:sp>
    </p:spTree>
    <p:extLst>
      <p:ext uri="{BB962C8B-B14F-4D97-AF65-F5344CB8AC3E}">
        <p14:creationId xmlns:p14="http://schemas.microsoft.com/office/powerpoint/2010/main" val="210009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8AB7-1345-4679-B1AC-A83BC7BA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88290"/>
            <a:ext cx="11029616" cy="1188720"/>
          </a:xfrm>
        </p:spPr>
        <p:txBody>
          <a:bodyPr/>
          <a:lstStyle/>
          <a:p>
            <a:r>
              <a:rPr lang="en-US" sz="4000" dirty="0"/>
              <a:t>Figures</a:t>
            </a:r>
            <a:endParaRPr lang="en-US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C3212A26-E53F-4656-A3EA-5F2991D381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2632" y="2001732"/>
            <a:ext cx="6361905" cy="36353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A2A528FD-E7B8-4C22-9919-84FFA9E11C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634537" y="2398160"/>
            <a:ext cx="53340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769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8CC6-46BE-4297-9CCD-F1B221BB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98723"/>
            <a:ext cx="11029616" cy="1188720"/>
          </a:xfrm>
        </p:spPr>
        <p:txBody>
          <a:bodyPr>
            <a:normAutofit/>
          </a:bodyPr>
          <a:lstStyle/>
          <a:p>
            <a:r>
              <a:rPr lang="en-US" sz="3600" dirty="0"/>
              <a:t>Figures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AC1BD-E0EA-4442-BDFB-0D62F4037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" t="4794" r="1279" b="1123"/>
          <a:stretch/>
        </p:blipFill>
        <p:spPr>
          <a:xfrm>
            <a:off x="1687597" y="1387443"/>
            <a:ext cx="8816806" cy="50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8CC6-46BE-4297-9CCD-F1B221BB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98723"/>
            <a:ext cx="11029616" cy="1188720"/>
          </a:xfrm>
        </p:spPr>
        <p:txBody>
          <a:bodyPr>
            <a:normAutofit/>
          </a:bodyPr>
          <a:lstStyle/>
          <a:p>
            <a:r>
              <a:rPr lang="en-US" sz="3600" dirty="0"/>
              <a:t>Figures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B2DB29-2BAC-4F4B-A08B-0DCF2F083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1" t="7868" r="3005" b="10664"/>
          <a:stretch/>
        </p:blipFill>
        <p:spPr>
          <a:xfrm>
            <a:off x="363020" y="1361326"/>
            <a:ext cx="11465959" cy="55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1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7064-ED2A-4B1F-AFCF-AEBBF01F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88290"/>
            <a:ext cx="11029616" cy="1188720"/>
          </a:xfrm>
        </p:spPr>
        <p:txBody>
          <a:bodyPr>
            <a:normAutofit/>
          </a:bodyPr>
          <a:lstStyle/>
          <a:p>
            <a:r>
              <a:rPr lang="en-US" sz="3600" dirty="0"/>
              <a:t>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1EBBC-C069-4655-AA35-571200DFB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43" t="34032" r="37809" b="22498"/>
          <a:stretch/>
        </p:blipFill>
        <p:spPr>
          <a:xfrm>
            <a:off x="581191" y="2414425"/>
            <a:ext cx="5350002" cy="2694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E5D749-A9F5-43AF-B353-E5038BA6A51F}"/>
              </a:ext>
            </a:extLst>
          </p:cNvPr>
          <p:cNvSpPr txBox="1"/>
          <p:nvPr/>
        </p:nvSpPr>
        <p:spPr>
          <a:xfrm flipH="1">
            <a:off x="581191" y="1952090"/>
            <a:ext cx="3682584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manual probability calculations: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068BAD3-0CD9-4E94-9995-A408EAB64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32623"/>
              </p:ext>
            </p:extLst>
          </p:nvPr>
        </p:nvGraphicFramePr>
        <p:xfrm>
          <a:off x="6482991" y="2414425"/>
          <a:ext cx="5127816" cy="2966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06205">
                  <a:extLst>
                    <a:ext uri="{9D8B030D-6E8A-4147-A177-3AD203B41FA5}">
                      <a16:colId xmlns:a16="http://schemas.microsoft.com/office/drawing/2014/main" val="1905866813"/>
                    </a:ext>
                  </a:extLst>
                </a:gridCol>
                <a:gridCol w="1058238">
                  <a:extLst>
                    <a:ext uri="{9D8B030D-6E8A-4147-A177-3AD203B41FA5}">
                      <a16:colId xmlns:a16="http://schemas.microsoft.com/office/drawing/2014/main" val="3814061741"/>
                    </a:ext>
                  </a:extLst>
                </a:gridCol>
                <a:gridCol w="681419">
                  <a:extLst>
                    <a:ext uri="{9D8B030D-6E8A-4147-A177-3AD203B41FA5}">
                      <a16:colId xmlns:a16="http://schemas.microsoft.com/office/drawing/2014/main" val="870689013"/>
                    </a:ext>
                  </a:extLst>
                </a:gridCol>
                <a:gridCol w="1281954">
                  <a:extLst>
                    <a:ext uri="{9D8B030D-6E8A-4147-A177-3AD203B41FA5}">
                      <a16:colId xmlns:a16="http://schemas.microsoft.com/office/drawing/2014/main" val="388783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3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4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0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22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95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Pre/Post SAFE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2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736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802666-7BF1-40F1-92A4-4BFF2648A099}"/>
              </a:ext>
            </a:extLst>
          </p:cNvPr>
          <p:cNvSpPr txBox="1"/>
          <p:nvPr/>
        </p:nvSpPr>
        <p:spPr>
          <a:xfrm flipH="1">
            <a:off x="6482991" y="1952090"/>
            <a:ext cx="3682584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negative binomial model: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C44A9B-E5CE-4A46-8BDB-567260943E78}"/>
              </a:ext>
            </a:extLst>
          </p:cNvPr>
          <p:cNvSpPr txBox="1"/>
          <p:nvPr/>
        </p:nvSpPr>
        <p:spPr>
          <a:xfrm>
            <a:off x="1793541" y="6133894"/>
            <a:ext cx="688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sure how to present ARIMA models yet.</a:t>
            </a:r>
          </a:p>
        </p:txBody>
      </p:sp>
    </p:spTree>
    <p:extLst>
      <p:ext uri="{BB962C8B-B14F-4D97-AF65-F5344CB8AC3E}">
        <p14:creationId xmlns:p14="http://schemas.microsoft.com/office/powerpoint/2010/main" val="22949474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309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 Nova Light</vt:lpstr>
      <vt:lpstr>Wingdings 2</vt:lpstr>
      <vt:lpstr>DividendVTI</vt:lpstr>
      <vt:lpstr>NYC Shooting Project</vt:lpstr>
      <vt:lpstr>Quick Recall</vt:lpstr>
      <vt:lpstr>Aims and Hypotheses</vt:lpstr>
      <vt:lpstr>Data analysis plan</vt:lpstr>
      <vt:lpstr>Figures</vt:lpstr>
      <vt:lpstr>Figures</vt:lpstr>
      <vt:lpstr>Figures</vt:lpstr>
      <vt:lpstr>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Shooting Project</dc:title>
  <dc:creator>Rachel Weber</dc:creator>
  <cp:lastModifiedBy>Rachel Weber</cp:lastModifiedBy>
  <cp:revision>9</cp:revision>
  <dcterms:created xsi:type="dcterms:W3CDTF">2019-10-22T14:03:54Z</dcterms:created>
  <dcterms:modified xsi:type="dcterms:W3CDTF">2019-11-06T17:37:38Z</dcterms:modified>
</cp:coreProperties>
</file>