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增长率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2.5</c:v>
                </c:pt>
                <c:pt idx="1">
                  <c:v>3.0</c:v>
                </c:pt>
                <c:pt idx="2">
                  <c:v>4.2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公司年度报告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2024 年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年度数据分析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销售增长</a:t>
            </a:r>
          </a:p>
          <a:p>
            <a:r>
              <a:t>2. 用户增长</a:t>
            </a:r>
          </a:p>
          <a:p>
            <a:r>
              <a:t>3. 市场预测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-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238427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9144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</a:tblGrid>
              <a:tr h="609600">
                <a:tc>
                  <a:txBody>
                    <a:bodyPr/>
                    <a:lstStyle/>
                    <a:p>
                      <a:r>
                        <a:t>数据 1-1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数据 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数据 1-3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数据 2-1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数据 2-2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数据 2-3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数据 3-1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数据 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数据 3-3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914400"/>
          <a:ext cx="5486400" cy="2743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