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67E6C1D-2E72-43DD-A634-AA592932C938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0841A6-9027-4B67-B7D5-4F5B5275A687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eLong\Downloads\GenerativeC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1980728" y="2852936"/>
            <a:ext cx="13465496" cy="129614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Generative City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Raoul Zander, Creative </a:t>
            </a:r>
            <a:r>
              <a:rPr lang="de-DE" dirty="0" err="1" smtClean="0"/>
              <a:t>Coding</a:t>
            </a:r>
            <a:r>
              <a:rPr lang="de-DE" dirty="0" smtClean="0"/>
              <a:t>, 6. Semester, HDPK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5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Nutzer können eine Stadt „malen“</a:t>
            </a:r>
          </a:p>
          <a:p>
            <a:endParaRPr lang="de-DE" dirty="0"/>
          </a:p>
          <a:p>
            <a:r>
              <a:rPr lang="de-DE" dirty="0" smtClean="0"/>
              <a:t>Generative Algorithmen erzeugen das Stadtleben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Eingesetzte 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Partikelsystem „Punktiert“ von Daniel Koehler</a:t>
            </a:r>
            <a:endParaRPr lang="de-DE" dirty="0"/>
          </a:p>
          <a:p>
            <a:endParaRPr lang="de-DE" dirty="0"/>
          </a:p>
          <a:p>
            <a:r>
              <a:rPr lang="de-DE" dirty="0"/>
              <a:t>Pfadfindung „</a:t>
            </a:r>
            <a:r>
              <a:rPr lang="de-DE" dirty="0" err="1"/>
              <a:t>Path_Finder</a:t>
            </a:r>
            <a:r>
              <a:rPr lang="de-DE" dirty="0"/>
              <a:t>“ von Peter </a:t>
            </a:r>
            <a:r>
              <a:rPr lang="de-DE" dirty="0" smtClean="0"/>
              <a:t>Lager</a:t>
            </a:r>
          </a:p>
          <a:p>
            <a:endParaRPr lang="de-DE" dirty="0"/>
          </a:p>
          <a:p>
            <a:r>
              <a:rPr lang="de-DE" dirty="0" smtClean="0"/>
              <a:t>Vereinfachtes Path-</a:t>
            </a:r>
            <a:r>
              <a:rPr lang="de-DE" dirty="0" err="1" smtClean="0"/>
              <a:t>Following</a:t>
            </a:r>
            <a:r>
              <a:rPr lang="de-DE" dirty="0"/>
              <a:t> </a:t>
            </a:r>
            <a:r>
              <a:rPr lang="de-DE" dirty="0" smtClean="0"/>
              <a:t>nach Craig Reynolds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Erzeugung eines Gebäudes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Code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5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480720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PShape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createShape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height)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getProbability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canBeRotated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PShape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newShape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canBeRotated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de-DE" sz="1000" b="1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rotate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HALF_PI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480720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000" b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BuildingShapeFactory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BuildingShapeFactory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BuildingShapeFactory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de-DE" sz="1000" b="1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totalSum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BuildingShapeFactory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000" dirty="0" smtClean="0">
              <a:solidFill>
                <a:srgbClr val="00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 smtClean="0">
                <a:solidFill>
                  <a:srgbClr val="00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</a:t>
            </a:r>
            <a:r>
              <a:rPr lang="de-DE" sz="1000" u="sng" dirty="0" smtClean="0">
                <a:solidFill>
                  <a:srgbClr val="00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Rechteck mit </a:t>
            </a:r>
            <a:r>
              <a:rPr lang="de-DE" sz="1000" u="sng" dirty="0" err="1" smtClean="0">
                <a:solidFill>
                  <a:srgbClr val="00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einbuchteter</a:t>
            </a:r>
            <a:r>
              <a:rPr lang="de-DE" sz="1000" u="sng" dirty="0" smtClean="0">
                <a:solidFill>
                  <a:srgbClr val="00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Ecke</a:t>
            </a:r>
            <a:endParaRPr lang="de-DE" sz="1000" dirty="0" smtClean="0">
              <a:solidFill>
                <a:srgbClr val="00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000" dirty="0">
              <a:solidFill>
                <a:srgbClr val="6464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PShape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createShape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notchWidth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random(0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1f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7f)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notchWidth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notchHeight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random(0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3f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9f)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notchWidth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notchHeight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notchHeight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000" dirty="0">
              <a:solidFill>
                <a:srgbClr val="6464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getProbability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36576" indent="0">
              <a:buNone/>
            </a:pP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  <a:r>
              <a:rPr lang="de-DE" sz="1000" dirty="0" smtClean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000" b="1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 smtClean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smtClean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576" indent="0">
              <a:buNone/>
            </a:pP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totalSum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getProbability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de-DE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648"/>
            <a:ext cx="7467600" cy="5865515"/>
          </a:xfrm>
        </p:spPr>
        <p:txBody>
          <a:bodyPr/>
          <a:lstStyle/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0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getRandomBuildingShape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sz="1000" b="1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getRandomBuildingShapeInternal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6576" lvl="0" indent="0">
              <a:buClr>
                <a:srgbClr val="6EA0B0"/>
              </a:buClr>
              <a:buNone/>
            </a:pPr>
            <a:endParaRPr lang="de-DE" sz="10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getRandomBuildingShapeInternal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000" dirty="0" smtClean="0">
              <a:solidFill>
                <a:srgbClr val="00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 smtClean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smtClean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de-DE" sz="1000" b="1" dirty="0" err="1" smtClean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b="1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b="1" dirty="0" err="1" smtClean="0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totalSum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000" b="1" dirty="0" smtClean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de-DE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DE" sz="1000" b="1" dirty="0" smtClean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de-DE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getProbability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480720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Building {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#5E232BFF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#FF78CCFF</a:t>
            </a:r>
            <a:r>
              <a:rPr lang="en-US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sz="1000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b="1" dirty="0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D9D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u="sng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000" b="1" u="sng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000" b="1" u="sng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b="1" u="sng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b="1" u="sng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u="sng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1000" b="1" u="sng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000" b="1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b="1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BuildingShapeFactory</a:t>
            </a:r>
            <a:r>
              <a:rPr lang="de-DE" sz="1000" b="1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getRandomBuildingShape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strokeWeight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buildingShape</a:t>
            </a:r>
            <a:r>
              <a:rPr lang="en-US" sz="1000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newShape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 </a:t>
            </a:r>
            <a:r>
              <a:rPr lang="en-US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 </a:t>
            </a:r>
            <a:r>
              <a:rPr lang="en-US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000" b="1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b="1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000" b="1" dirty="0" err="1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b="1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de-DE" sz="1000" b="1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6576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de-DE" sz="10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C4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0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6576" indent="0">
              <a:buNone/>
            </a:pPr>
            <a:r>
              <a:rPr lang="de-DE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4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de-DE" dirty="0" err="1" smtClean="0"/>
              <a:t>Tronmäßig</a:t>
            </a:r>
            <a:r>
              <a:rPr lang="de-DE" dirty="0" smtClean="0"/>
              <a:t> leuchtende Farben</a:t>
            </a:r>
          </a:p>
          <a:p>
            <a:pPr>
              <a:spcBef>
                <a:spcPts val="1800"/>
              </a:spcBef>
            </a:pPr>
            <a:r>
              <a:rPr lang="de-DE" dirty="0" smtClean="0"/>
              <a:t>Verschiedene Stadtstile: Natürlich, Futuristisch, Geplant</a:t>
            </a:r>
          </a:p>
          <a:p>
            <a:pPr>
              <a:spcBef>
                <a:spcPts val="1800"/>
              </a:spcBef>
            </a:pPr>
            <a:r>
              <a:rPr lang="de-DE" dirty="0" smtClean="0"/>
              <a:t>Zeitregler, um sich seine Stadtentwicklung anzuschauen</a:t>
            </a:r>
          </a:p>
          <a:p>
            <a:pPr>
              <a:spcBef>
                <a:spcPts val="1800"/>
              </a:spcBef>
            </a:pPr>
            <a:r>
              <a:rPr lang="de-DE" dirty="0" smtClean="0"/>
              <a:t>Alternative Perspektiven und Darstellungen</a:t>
            </a:r>
          </a:p>
          <a:p>
            <a:pPr>
              <a:spcBef>
                <a:spcPts val="1800"/>
              </a:spcBef>
            </a:pPr>
            <a:r>
              <a:rPr lang="de-DE" dirty="0" smtClean="0"/>
              <a:t>Performance-Optimierung für 60 </a:t>
            </a:r>
            <a:r>
              <a:rPr lang="de-DE" dirty="0" err="1" smtClean="0"/>
              <a:t>fps</a:t>
            </a:r>
            <a:r>
              <a:rPr lang="de-DE" dirty="0" smtClean="0"/>
              <a:t> auch bei komplexen Städten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7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556</Words>
  <Application>Microsoft Office PowerPoint</Application>
  <PresentationFormat>Bildschirmpräsentation (4:3)</PresentationFormat>
  <Paragraphs>135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Haemera</vt:lpstr>
      <vt:lpstr>Generative City</vt:lpstr>
      <vt:lpstr>Konzept</vt:lpstr>
      <vt:lpstr>Eingesetzte Bibliotheken</vt:lpstr>
      <vt:lpstr>Erzeugung eines Gebäudes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>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City</dc:title>
  <dc:creator>Raoul Zander</dc:creator>
  <cp:lastModifiedBy>Raoul Zander</cp:lastModifiedBy>
  <cp:revision>7</cp:revision>
  <dcterms:created xsi:type="dcterms:W3CDTF">2015-07-13T23:52:50Z</dcterms:created>
  <dcterms:modified xsi:type="dcterms:W3CDTF">2015-07-14T20:42:52Z</dcterms:modified>
</cp:coreProperties>
</file>