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5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94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22.04.2020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22.04.2020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arresters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8EE976E0-B625-C643-9365-41C0AC82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0" y="4800600"/>
            <a:ext cx="5486400" cy="5667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20483" name="Symbol zastępczy obrazu 2">
            <a:extLst>
              <a:ext uri="{FF2B5EF4-FFF2-40B4-BE49-F238E27FC236}">
                <a16:creationId xmlns:a16="http://schemas.microsoft.com/office/drawing/2014/main" id="{443D8035-F701-5D44-A459-82CBB0EDE58F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0"/>
            <a:ext cx="8388350" cy="4727575"/>
          </a:xfrm>
        </p:spPr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D246FCA0-D0BC-9D46-9F28-07A10AAD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Wyniki i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Celem pracy jest zaprojektowanie i implementacja modelu sztucznej sieci neuronowej w celu konserwacji predykcyjnej warystora tlenkowo-cynkowego.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Zadanie modelu:</a:t>
            </a:r>
          </a:p>
          <a:p>
            <a:pPr>
              <a:buFontTx/>
              <a:buChar char="-"/>
            </a:pPr>
            <a:r>
              <a:rPr lang="pl-PL" altLang="en-PL" dirty="0"/>
              <a:t>monitorowanie stanu warystora na podstawie pomiarów napięcia i prądu,</a:t>
            </a:r>
          </a:p>
          <a:p>
            <a:pPr>
              <a:buFontTx/>
              <a:buChar char="-"/>
            </a:pPr>
            <a:r>
              <a:rPr lang="pl-PL" altLang="en-PL" dirty="0"/>
              <a:t>sygnalizacja o wystąpieniu anomalii podczas pracy</a:t>
            </a: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dirty="0"/>
              <a:t>1. Cel </a:t>
            </a:r>
            <a:r>
              <a:rPr lang="en-GB" altLang="en-PL" dirty="0"/>
              <a:t>i</a:t>
            </a:r>
            <a:r>
              <a:rPr lang="en-PL" altLang="en-PL" dirty="0"/>
              <a:t> zakres pracy</a:t>
            </a:r>
          </a:p>
        </p:txBody>
      </p:sp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20EF55A4-8CAF-D544-ACB4-D9C5334A7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en-PL" altLang="en-PL" dirty="0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0BE06B5C-3A55-7945-BDEC-EB7741E6822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en-PL" altLang="en-PL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DADE823D-A164-C342-A2F0-DF52134D2F9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04933"/>
            <a:ext cx="8285163" cy="863600"/>
          </a:xfrm>
        </p:spPr>
        <p:txBody>
          <a:bodyPr/>
          <a:lstStyle/>
          <a:p>
            <a:r>
              <a:rPr lang="en-PL" altLang="en-PL" dirty="0"/>
              <a:t>Konserwacja predykcyjna</a:t>
            </a:r>
          </a:p>
        </p:txBody>
      </p:sp>
    </p:spTree>
    <p:extLst>
      <p:ext uri="{BB962C8B-B14F-4D97-AF65-F5344CB8AC3E}">
        <p14:creationId xmlns:p14="http://schemas.microsoft.com/office/powerpoint/2010/main" val="6663210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AB4B73DB-30F2-CD4A-9308-FB9193FF1919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1844675"/>
            <a:ext cx="3671888" cy="49688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65D4FA51-E9D6-A142-B792-EF5CA940EB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AAFB33FB-1B13-FB42-AC75-951DF1C1014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E56B7E2D-D1B4-674A-B0B1-A95D9BF07AF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20EF55A4-8CAF-D544-ACB4-D9C5334A7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0BE06B5C-3A55-7945-BDEC-EB7741E6822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805864B8-04D9-E942-94BD-31A23BCE44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DADE823D-A164-C342-A2F0-DF52134D2F9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3D427E64-09A9-E64E-A3D7-F22927D5A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49713" cy="51847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4A5184D8-AB8C-7445-B33E-AF9D97CAEE6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3800" y="1628775"/>
            <a:ext cx="4051300" cy="51847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7BF70E79-004E-5049-9804-E5CA48A4C8E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909109AB-05DC-234D-A831-3F8E9B226B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4049713" cy="508000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9841D058-1904-FD49-B13C-E23B9A7057B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3800" y="1120775"/>
            <a:ext cx="4051300" cy="5080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1EA81512-A941-E14A-9335-41C733A0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1AAC3248-50F4-B54A-82E9-E56541DE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8436" name="Symbol zastępczy tekstu 3">
            <a:extLst>
              <a:ext uri="{FF2B5EF4-FFF2-40B4-BE49-F238E27FC236}">
                <a16:creationId xmlns:a16="http://schemas.microsoft.com/office/drawing/2014/main" id="{023B9E64-E540-A04F-9EE1-3EC5D4F2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61E80C5A-7961-B94E-9214-8EC0112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9459" name="Symbol zastępczy zawartości 2">
            <a:extLst>
              <a:ext uri="{FF2B5EF4-FFF2-40B4-BE49-F238E27FC236}">
                <a16:creationId xmlns:a16="http://schemas.microsoft.com/office/drawing/2014/main" id="{23D9BDCD-5024-184E-90DA-AECD1CAA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18849C6E-66CB-0949-BBF2-6E1F781D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129</TotalTime>
  <Words>121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11</cp:revision>
  <cp:lastPrinted>2017-02-27T13:04:48Z</cp:lastPrinted>
  <dcterms:created xsi:type="dcterms:W3CDTF">2020-04-19T15:11:24Z</dcterms:created>
  <dcterms:modified xsi:type="dcterms:W3CDTF">2020-04-22T07:35:51Z</dcterms:modified>
</cp:coreProperties>
</file>