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5" r:id="rId3"/>
    <p:sldId id="266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94" autoAdjust="0"/>
  </p:normalViewPr>
  <p:slideViewPr>
    <p:cSldViewPr snapToObjects="1">
      <p:cViewPr varScale="1">
        <p:scale>
          <a:sx n="128" d="100"/>
          <a:sy n="128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1F72A916-5DA8-B34D-8AFD-74D3592D9B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D5EAE51-2246-9042-817D-1449D482DC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905CFF8-27A8-5A4C-B27F-254669A29A94}" type="datetimeFigureOut">
              <a:rPr lang="pl-PL"/>
              <a:pPr>
                <a:defRPr/>
              </a:pPr>
              <a:t>19.04.2020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A7CB721-C404-1945-B253-283B9C6E2F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2D74580-C09B-C542-8A8B-40D294A463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E3D50D30-750E-8245-8580-66964199846E}" type="slidenum">
              <a:rPr lang="pl-PL" altLang="en-PL"/>
              <a:pPr/>
              <a:t>‹#›</a:t>
            </a:fld>
            <a:endParaRPr lang="pl-PL" altLang="en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B318DE07-33BC-E946-A624-86E77E21A7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FEDB893-E155-4445-B206-23F0053A26E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044ACC0-7755-9447-811E-A1E60DF8CDE0}" type="datetimeFigureOut">
              <a:rPr lang="pl-PL"/>
              <a:pPr>
                <a:defRPr/>
              </a:pPr>
              <a:t>19.04.2020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6372954E-E4C2-6B49-B081-3911129580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44FF88B0-5EEC-4E42-9211-75C34C545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10222C1-30D2-CD47-836A-3D43AD6836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AA25A82-1AE5-9840-8C17-C8A77C5C27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D5AEFDB-8988-5A40-A41F-F4ACF9FCB39E}" type="slidenum">
              <a:rPr lang="pl-PL" altLang="en-PL"/>
              <a:pPr/>
              <a:t>‹#›</a:t>
            </a:fld>
            <a:endParaRPr lang="pl-PL" altLang="en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69B5773D-A6DD-FB47-BAE9-F9D23458B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C89DF6EF-DABE-104C-B2FC-689FF2EB23F3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F5CCCA6-A6AD-C648-830E-6A5B17E98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9251033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14E9DC8-872F-9B44-8AC9-083753223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CBB6900A-DDBF-1245-BD94-55A2E3C8D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4194E18-275F-6F45-9F61-F76835D14AE1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GB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660138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908429D5-6069-8F48-B7BC-6F289C8D4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DC19A575-FAD2-7443-B78B-60620EF2A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pl-PL" noProof="0"/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092158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46C99359-11FD-DA47-A659-D393C0EF8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8D7119B6-45C7-4743-A646-F39DDAC26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658070B-9292-594D-956C-64691324835D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7414181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706D6843-5489-4849-8F46-B0422F12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BC7444F2-DC0C-D247-8547-CB208C5B8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A0EE5349-3301-B942-B051-98A8E7699DD6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990845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96D6CB8D-F17B-F846-B406-6A6DDF65A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EFE78E08-1DA3-CA47-9A4B-FA1143A20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E567C05-5F17-3F46-8CED-D7CE851026F2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1481660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2B3D51FA-F64F-9C49-AA1A-E5A343D09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86BE6AF8-E13E-A94C-94DA-F71ABF7A7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806BF5E-2495-8E42-8433-A55FED3C3AF4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9869270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8981FF1F-C8FD-BE49-88DF-4EC9838B3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24657FEA-5E99-954F-A165-837B62ED7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5E899C2E-51C5-7244-962D-64B0A6796BA2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5740962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930DEC6A-7E0E-B04B-B85C-780020DD3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19F8A378-6CE9-3B46-B662-3F94E79E6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78D31A73-4B65-C84A-9F8B-8EE342EDC928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2709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D50504EE-1E91-644F-BF5F-9912125AC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E31E3CB-E5AF-EB47-9BD2-D7366DB39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C9DAAF14-1BC0-1643-BCAE-31E49B0D6173}" type="slidenum">
              <a:rPr lang="pl-PL" altLang="en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en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en-GB"/>
              <a:t>Click to edit Master title style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558738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44FADFA5-A856-FE44-85F0-EB04F34CB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718491CE-546A-3644-8171-2742A34DB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 algn="ctr">
              <a:buNone/>
            </a:pPr>
            <a:r>
              <a:rPr lang="en-PL" altLang="en-PL" dirty="0"/>
              <a:t>Praktyczna implementacja sztucznych sieci neuronowych w celu diagnostyki aparatury przeciwprzepięciowej w czasie rzeczywistym</a:t>
            </a:r>
          </a:p>
          <a:p>
            <a:pPr marL="0" indent="0" algn="ctr">
              <a:buNone/>
            </a:pPr>
            <a:endParaRPr lang="en-PL" altLang="en-PL" dirty="0"/>
          </a:p>
          <a:p>
            <a:pPr marL="0" indent="0" algn="ctr">
              <a:buNone/>
            </a:pPr>
            <a:r>
              <a:rPr lang="en-US" sz="2400" i="1" dirty="0"/>
              <a:t>Practical implementation of artificial neural networks for the purpose of real-time surge arresters diagnostics</a:t>
            </a:r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endParaRPr lang="en-US" sz="2400" i="1" dirty="0"/>
          </a:p>
          <a:p>
            <a:pPr marL="0" indent="0" algn="ctr">
              <a:buNone/>
            </a:pPr>
            <a:r>
              <a:rPr lang="en-PL" sz="2400" b="1" dirty="0"/>
              <a:t>Student: </a:t>
            </a:r>
            <a:r>
              <a:rPr lang="en-PL" sz="2400" dirty="0"/>
              <a:t>Rafał Zaręba, nr albumu 238657</a:t>
            </a:r>
          </a:p>
          <a:p>
            <a:pPr marL="0" indent="0" algn="ctr">
              <a:buNone/>
            </a:pPr>
            <a:r>
              <a:rPr lang="en-PL" sz="2400" b="1" dirty="0"/>
              <a:t>Opiekun pracy: </a:t>
            </a:r>
            <a:r>
              <a:rPr lang="en-PL" sz="2400" dirty="0"/>
              <a:t>Dr inż. Paweł Kostyła</a:t>
            </a:r>
          </a:p>
          <a:p>
            <a:pPr marL="0" indent="0" algn="ctr">
              <a:buNone/>
            </a:pPr>
            <a:endParaRPr lang="en-PL" sz="2400" dirty="0"/>
          </a:p>
          <a:p>
            <a:pPr marL="0" indent="0" algn="ctr">
              <a:buNone/>
            </a:pPr>
            <a:r>
              <a:rPr lang="en-PL" sz="1600" dirty="0"/>
              <a:t>Wrocław, 2020</a:t>
            </a:r>
          </a:p>
          <a:p>
            <a:pPr marL="0" indent="0">
              <a:buNone/>
            </a:pPr>
            <a:endParaRPr lang="en-PL" altLang="en-PL" dirty="0"/>
          </a:p>
          <a:p>
            <a:pPr marL="0" indent="0">
              <a:buNone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116632"/>
            <a:ext cx="8285163" cy="863600"/>
          </a:xfrm>
        </p:spPr>
        <p:txBody>
          <a:bodyPr/>
          <a:lstStyle/>
          <a:p>
            <a:pPr algn="ctr"/>
            <a:r>
              <a:rPr lang="en-PL" altLang="en-PL" dirty="0"/>
              <a:t>Praca inżynierska</a:t>
            </a:r>
          </a:p>
        </p:txBody>
      </p:sp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altLang="en-PL" dirty="0"/>
              <a:t>1. Cel i zakres pracy</a:t>
            </a:r>
          </a:p>
          <a:p>
            <a:pPr marL="0" indent="0">
              <a:buNone/>
            </a:pPr>
            <a:r>
              <a:rPr lang="pl-PL" altLang="en-PL" dirty="0"/>
              <a:t>2. Konserwacja predykcyjna</a:t>
            </a:r>
          </a:p>
          <a:p>
            <a:pPr marL="0" indent="0">
              <a:buNone/>
            </a:pPr>
            <a:r>
              <a:rPr lang="pl-PL" altLang="en-PL" dirty="0"/>
              <a:t>3. Warystory tlenkowo-cynkowe</a:t>
            </a:r>
          </a:p>
          <a:p>
            <a:pPr marL="0" indent="0">
              <a:buNone/>
            </a:pPr>
            <a:r>
              <a:rPr lang="pl-PL" altLang="en-PL" dirty="0"/>
              <a:t>4. Sztuczne sieci neuronowe</a:t>
            </a:r>
          </a:p>
          <a:p>
            <a:pPr marL="0" indent="0">
              <a:buNone/>
            </a:pPr>
            <a:r>
              <a:rPr lang="pl-PL" altLang="en-PL" dirty="0"/>
              <a:t>5. Zaproponowane rozwiązanie</a:t>
            </a:r>
          </a:p>
          <a:p>
            <a:pPr marL="0" indent="0">
              <a:buNone/>
            </a:pPr>
            <a:r>
              <a:rPr lang="pl-PL" altLang="en-PL" dirty="0"/>
              <a:t>6. Wyniki i wnioski</a:t>
            </a:r>
          </a:p>
          <a:p>
            <a:pPr>
              <a:buFontTx/>
              <a:buChar char="-"/>
            </a:pPr>
            <a:endParaRPr lang="en-GB" altLang="en-PL" dirty="0"/>
          </a:p>
          <a:p>
            <a:pPr>
              <a:buFontTx/>
              <a:buChar char="-"/>
            </a:pPr>
            <a:endParaRPr lang="en-PL" altLang="en-PL" dirty="0"/>
          </a:p>
          <a:p>
            <a:pPr marL="0" indent="0">
              <a:buNone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55650" y="116632"/>
            <a:ext cx="8285163" cy="863600"/>
          </a:xfrm>
        </p:spPr>
        <p:txBody>
          <a:bodyPr/>
          <a:lstStyle/>
          <a:p>
            <a:r>
              <a:rPr lang="en-PL" altLang="en-PL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74502232"/>
      </p:ext>
    </p:extLst>
  </p:cSld>
  <p:clrMapOvr>
    <a:masterClrMapping/>
  </p:clrMapOvr>
  <p:transition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ymbol zastępczy zawartości 1">
            <a:extLst>
              <a:ext uri="{FF2B5EF4-FFF2-40B4-BE49-F238E27FC236}">
                <a16:creationId xmlns:a16="http://schemas.microsoft.com/office/drawing/2014/main" id="{484EB451-4A34-6543-B91C-7EC8B29A3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268760"/>
            <a:ext cx="8262938" cy="5256212"/>
          </a:xfrm>
        </p:spPr>
        <p:txBody>
          <a:bodyPr/>
          <a:lstStyle/>
          <a:p>
            <a:pPr marL="0" indent="0">
              <a:buNone/>
            </a:pPr>
            <a:r>
              <a:rPr lang="pl-PL" altLang="en-PL" dirty="0"/>
              <a:t>Celem pracy jest zaprojektowanie i implementacja modelu sztucznej sieci neuronowej.</a:t>
            </a:r>
          </a:p>
          <a:p>
            <a:pPr marL="0" indent="0">
              <a:buNone/>
            </a:pPr>
            <a:endParaRPr lang="pl-PL" altLang="en-PL" dirty="0"/>
          </a:p>
          <a:p>
            <a:pPr marL="0" indent="0">
              <a:buNone/>
            </a:pPr>
            <a:r>
              <a:rPr lang="pl-PL" altLang="en-PL" dirty="0"/>
              <a:t>Zadanie modelu:</a:t>
            </a:r>
          </a:p>
          <a:p>
            <a:pPr>
              <a:buFontTx/>
              <a:buChar char="-"/>
            </a:pPr>
            <a:r>
              <a:rPr lang="pl-PL" altLang="en-PL" dirty="0"/>
              <a:t>monitorowanie stanu warystora na podstawie zmierzonych próbek napięcia i prądu,</a:t>
            </a:r>
          </a:p>
          <a:p>
            <a:pPr>
              <a:buFontTx/>
              <a:buChar char="-"/>
            </a:pPr>
            <a:r>
              <a:rPr lang="pl-PL" altLang="en-PL" dirty="0"/>
              <a:t>sygnalizacja o wystąpieniu degradacji w strukturze wewnętrznej</a:t>
            </a:r>
          </a:p>
          <a:p>
            <a:pPr>
              <a:buFontTx/>
              <a:buChar char="-"/>
            </a:pPr>
            <a:endParaRPr lang="en-PL" altLang="en-PL" dirty="0"/>
          </a:p>
          <a:p>
            <a:pPr marL="0" indent="0">
              <a:buNone/>
            </a:pPr>
            <a:endParaRPr lang="en-PL" altLang="en-PL" dirty="0"/>
          </a:p>
        </p:txBody>
      </p:sp>
      <p:sp>
        <p:nvSpPr>
          <p:cNvPr id="14340" name="Symbol zastępczy tekstu 3">
            <a:extLst>
              <a:ext uri="{FF2B5EF4-FFF2-40B4-BE49-F238E27FC236}">
                <a16:creationId xmlns:a16="http://schemas.microsoft.com/office/drawing/2014/main" id="{9DB6F90B-FF05-A640-BDE1-4B0DEAFAA43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39713" y="333028"/>
            <a:ext cx="8285163" cy="863600"/>
          </a:xfrm>
        </p:spPr>
        <p:txBody>
          <a:bodyPr/>
          <a:lstStyle/>
          <a:p>
            <a:r>
              <a:rPr lang="en-PL" altLang="en-PL" dirty="0"/>
              <a:t>1. Cel </a:t>
            </a:r>
            <a:r>
              <a:rPr lang="en-GB" altLang="en-PL" dirty="0"/>
              <a:t>i</a:t>
            </a:r>
            <a:r>
              <a:rPr lang="en-PL" altLang="en-PL" dirty="0"/>
              <a:t> zakres pracy</a:t>
            </a:r>
          </a:p>
        </p:txBody>
      </p:sp>
    </p:spTree>
    <p:extLst>
      <p:ext uri="{BB962C8B-B14F-4D97-AF65-F5344CB8AC3E}">
        <p14:creationId xmlns:p14="http://schemas.microsoft.com/office/powerpoint/2010/main" val="2242500492"/>
      </p:ext>
    </p:extLst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ymbol zastępczy obrazu 1">
            <a:extLst>
              <a:ext uri="{FF2B5EF4-FFF2-40B4-BE49-F238E27FC236}">
                <a16:creationId xmlns:a16="http://schemas.microsoft.com/office/drawing/2014/main" id="{AB4B73DB-30F2-CD4A-9308-FB9193FF1919}"/>
              </a:ext>
            </a:extLst>
          </p:cNvPr>
          <p:cNvSpPr>
            <a:spLocks noGrp="1" noTextEdit="1"/>
          </p:cNvSpPr>
          <p:nvPr>
            <p:ph type="pic" idx="1"/>
          </p:nvPr>
        </p:nvSpPr>
        <p:spPr>
          <a:xfrm>
            <a:off x="755650" y="1844675"/>
            <a:ext cx="3671888" cy="4968875"/>
          </a:xfrm>
        </p:spPr>
      </p:sp>
      <p:sp>
        <p:nvSpPr>
          <p:cNvPr id="15363" name="Symbol zastępczy zawartości 2">
            <a:extLst>
              <a:ext uri="{FF2B5EF4-FFF2-40B4-BE49-F238E27FC236}">
                <a16:creationId xmlns:a16="http://schemas.microsoft.com/office/drawing/2014/main" id="{65D4FA51-E9D6-A142-B792-EF5CA940EBD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572000" y="1844675"/>
            <a:ext cx="4464050" cy="4968875"/>
          </a:xfrm>
        </p:spPr>
        <p:txBody>
          <a:bodyPr/>
          <a:lstStyle/>
          <a:p>
            <a:endParaRPr lang="en-PL" altLang="en-PL"/>
          </a:p>
        </p:txBody>
      </p:sp>
      <p:sp>
        <p:nvSpPr>
          <p:cNvPr id="15364" name="Symbol zastępczy tekstu 3">
            <a:extLst>
              <a:ext uri="{FF2B5EF4-FFF2-40B4-BE49-F238E27FC236}">
                <a16:creationId xmlns:a16="http://schemas.microsoft.com/office/drawing/2014/main" id="{AAFB33FB-1B13-FB42-AC75-951DF1C10141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115888"/>
            <a:ext cx="8262938" cy="865187"/>
          </a:xfrm>
        </p:spPr>
        <p:txBody>
          <a:bodyPr/>
          <a:lstStyle/>
          <a:p>
            <a:endParaRPr lang="en-PL" altLang="en-PL"/>
          </a:p>
        </p:txBody>
      </p:sp>
      <p:sp>
        <p:nvSpPr>
          <p:cNvPr id="15365" name="Symbol zastępczy tekstu 4">
            <a:extLst>
              <a:ext uri="{FF2B5EF4-FFF2-40B4-BE49-F238E27FC236}">
                <a16:creationId xmlns:a16="http://schemas.microsoft.com/office/drawing/2014/main" id="{E56B7E2D-D1B4-674A-B0B1-A95D9BF07AF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20775"/>
            <a:ext cx="8280400" cy="508000"/>
          </a:xfrm>
        </p:spPr>
        <p:txBody>
          <a:bodyPr/>
          <a:lstStyle/>
          <a:p>
            <a:endParaRPr lang="en-PL" altLang="en-PL"/>
          </a:p>
        </p:txBody>
      </p:sp>
    </p:spTree>
  </p:cSld>
  <p:clrMapOvr>
    <a:masterClrMapping/>
  </p:clrMapOvr>
  <p:transition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zawartości 1">
            <a:extLst>
              <a:ext uri="{FF2B5EF4-FFF2-40B4-BE49-F238E27FC236}">
                <a16:creationId xmlns:a16="http://schemas.microsoft.com/office/drawing/2014/main" id="{20EF55A4-8CAF-D544-ACB4-D9C5334A7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628775"/>
            <a:ext cx="4032250" cy="5113338"/>
          </a:xfrm>
        </p:spPr>
        <p:txBody>
          <a:bodyPr/>
          <a:lstStyle/>
          <a:p>
            <a:endParaRPr lang="en-PL" altLang="en-PL"/>
          </a:p>
        </p:txBody>
      </p:sp>
      <p:sp>
        <p:nvSpPr>
          <p:cNvPr id="16387" name="Symbol zastępczy zawartości 2">
            <a:extLst>
              <a:ext uri="{FF2B5EF4-FFF2-40B4-BE49-F238E27FC236}">
                <a16:creationId xmlns:a16="http://schemas.microsoft.com/office/drawing/2014/main" id="{0BE06B5C-3A55-7945-BDEC-EB7741E6822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932363" y="1628775"/>
            <a:ext cx="4108450" cy="5113338"/>
          </a:xfrm>
        </p:spPr>
        <p:txBody>
          <a:bodyPr/>
          <a:lstStyle/>
          <a:p>
            <a:endParaRPr lang="en-PL" altLang="en-PL"/>
          </a:p>
        </p:txBody>
      </p:sp>
      <p:sp>
        <p:nvSpPr>
          <p:cNvPr id="16388" name="Symbol zastępczy tekstu 3">
            <a:extLst>
              <a:ext uri="{FF2B5EF4-FFF2-40B4-BE49-F238E27FC236}">
                <a16:creationId xmlns:a16="http://schemas.microsoft.com/office/drawing/2014/main" id="{805864B8-04D9-E942-94BD-31A23BCE44F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44450"/>
            <a:ext cx="8285163" cy="504825"/>
          </a:xfrm>
        </p:spPr>
        <p:txBody>
          <a:bodyPr/>
          <a:lstStyle/>
          <a:p>
            <a:endParaRPr lang="en-PL" altLang="en-PL"/>
          </a:p>
        </p:txBody>
      </p:sp>
      <p:sp>
        <p:nvSpPr>
          <p:cNvPr id="16389" name="Symbol zastępczy tekstu 4">
            <a:extLst>
              <a:ext uri="{FF2B5EF4-FFF2-40B4-BE49-F238E27FC236}">
                <a16:creationId xmlns:a16="http://schemas.microsoft.com/office/drawing/2014/main" id="{DADE823D-A164-C342-A2F0-DF52134D2F9A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549275"/>
            <a:ext cx="8285163" cy="863600"/>
          </a:xfrm>
        </p:spPr>
        <p:txBody>
          <a:bodyPr/>
          <a:lstStyle/>
          <a:p>
            <a:endParaRPr lang="en-PL" altLang="en-PL"/>
          </a:p>
        </p:txBody>
      </p:sp>
    </p:spTree>
  </p:cSld>
  <p:clrMapOvr>
    <a:masterClrMapping/>
  </p:clrMapOvr>
  <p:transition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ymbol zastępczy zawartości 1">
            <a:extLst>
              <a:ext uri="{FF2B5EF4-FFF2-40B4-BE49-F238E27FC236}">
                <a16:creationId xmlns:a16="http://schemas.microsoft.com/office/drawing/2014/main" id="{3D427E64-09A9-E64E-A3D7-F22927D5A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650" y="1628775"/>
            <a:ext cx="4049713" cy="5184775"/>
          </a:xfrm>
        </p:spPr>
        <p:txBody>
          <a:bodyPr/>
          <a:lstStyle/>
          <a:p>
            <a:endParaRPr lang="en-PL" altLang="en-PL"/>
          </a:p>
        </p:txBody>
      </p:sp>
      <p:sp>
        <p:nvSpPr>
          <p:cNvPr id="17411" name="Symbol zastępczy zawartości 2">
            <a:extLst>
              <a:ext uri="{FF2B5EF4-FFF2-40B4-BE49-F238E27FC236}">
                <a16:creationId xmlns:a16="http://schemas.microsoft.com/office/drawing/2014/main" id="{4A5184D8-AB8C-7445-B33E-AF9D97CAEE6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003800" y="1628775"/>
            <a:ext cx="4051300" cy="5184775"/>
          </a:xfrm>
        </p:spPr>
        <p:txBody>
          <a:bodyPr/>
          <a:lstStyle/>
          <a:p>
            <a:endParaRPr lang="en-PL" altLang="en-PL"/>
          </a:p>
        </p:txBody>
      </p:sp>
      <p:sp>
        <p:nvSpPr>
          <p:cNvPr id="17412" name="Symbol zastępczy tekstu 3">
            <a:extLst>
              <a:ext uri="{FF2B5EF4-FFF2-40B4-BE49-F238E27FC236}">
                <a16:creationId xmlns:a16="http://schemas.microsoft.com/office/drawing/2014/main" id="{7BF70E79-004E-5049-9804-E5CA48A4C8E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55650" y="115888"/>
            <a:ext cx="8262938" cy="865187"/>
          </a:xfrm>
        </p:spPr>
        <p:txBody>
          <a:bodyPr/>
          <a:lstStyle/>
          <a:p>
            <a:endParaRPr lang="en-PL" altLang="en-PL"/>
          </a:p>
        </p:txBody>
      </p:sp>
      <p:sp>
        <p:nvSpPr>
          <p:cNvPr id="17413" name="Symbol zastępczy tekstu 4">
            <a:extLst>
              <a:ext uri="{FF2B5EF4-FFF2-40B4-BE49-F238E27FC236}">
                <a16:creationId xmlns:a16="http://schemas.microsoft.com/office/drawing/2014/main" id="{909109AB-05DC-234D-A831-3F8E9B226B2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55650" y="1120775"/>
            <a:ext cx="4049713" cy="508000"/>
          </a:xfrm>
        </p:spPr>
        <p:txBody>
          <a:bodyPr/>
          <a:lstStyle/>
          <a:p>
            <a:endParaRPr lang="en-PL" altLang="en-PL"/>
          </a:p>
        </p:txBody>
      </p:sp>
      <p:sp>
        <p:nvSpPr>
          <p:cNvPr id="17414" name="Symbol zastępczy tekstu 5">
            <a:extLst>
              <a:ext uri="{FF2B5EF4-FFF2-40B4-BE49-F238E27FC236}">
                <a16:creationId xmlns:a16="http://schemas.microsoft.com/office/drawing/2014/main" id="{9841D058-1904-FD49-B13C-E23B9A7057B2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003800" y="1120775"/>
            <a:ext cx="4051300" cy="508000"/>
          </a:xfrm>
        </p:spPr>
        <p:txBody>
          <a:bodyPr/>
          <a:lstStyle/>
          <a:p>
            <a:endParaRPr lang="en-PL" altLang="en-PL"/>
          </a:p>
        </p:txBody>
      </p:sp>
    </p:spTree>
  </p:cSld>
  <p:clrMapOvr>
    <a:masterClrMapping/>
  </p:clrMapOvr>
  <p:transition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ytuł 1">
            <a:extLst>
              <a:ext uri="{FF2B5EF4-FFF2-40B4-BE49-F238E27FC236}">
                <a16:creationId xmlns:a16="http://schemas.microsoft.com/office/drawing/2014/main" id="{1EA81512-A941-E14A-9335-41C733A0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115888"/>
            <a:ext cx="3311525" cy="1319212"/>
          </a:xfrm>
        </p:spPr>
        <p:txBody>
          <a:bodyPr/>
          <a:lstStyle/>
          <a:p>
            <a:endParaRPr lang="en-PL" altLang="en-PL"/>
          </a:p>
        </p:txBody>
      </p:sp>
      <p:sp>
        <p:nvSpPr>
          <p:cNvPr id="18435" name="Symbol zastępczy zawartości 2">
            <a:extLst>
              <a:ext uri="{FF2B5EF4-FFF2-40B4-BE49-F238E27FC236}">
                <a16:creationId xmlns:a16="http://schemas.microsoft.com/office/drawing/2014/main" id="{1AAC3248-50F4-B54A-82E9-E56541DED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200" y="115888"/>
            <a:ext cx="4895850" cy="6626225"/>
          </a:xfrm>
        </p:spPr>
        <p:txBody>
          <a:bodyPr/>
          <a:lstStyle/>
          <a:p>
            <a:endParaRPr lang="en-PL" altLang="en-PL"/>
          </a:p>
        </p:txBody>
      </p:sp>
      <p:sp>
        <p:nvSpPr>
          <p:cNvPr id="18436" name="Symbol zastępczy tekstu 3">
            <a:extLst>
              <a:ext uri="{FF2B5EF4-FFF2-40B4-BE49-F238E27FC236}">
                <a16:creationId xmlns:a16="http://schemas.microsoft.com/office/drawing/2014/main" id="{023B9E64-E540-A04F-9EE1-3EC5D4F2B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1435100"/>
            <a:ext cx="3311525" cy="5307013"/>
          </a:xfrm>
        </p:spPr>
        <p:txBody>
          <a:bodyPr/>
          <a:lstStyle/>
          <a:p>
            <a:endParaRPr lang="en-PL" altLang="en-PL"/>
          </a:p>
        </p:txBody>
      </p:sp>
    </p:spTree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ytuł 1">
            <a:extLst>
              <a:ext uri="{FF2B5EF4-FFF2-40B4-BE49-F238E27FC236}">
                <a16:creationId xmlns:a16="http://schemas.microsoft.com/office/drawing/2014/main" id="{61E80C5A-7961-B94E-9214-8EC0112E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115888"/>
            <a:ext cx="3311525" cy="1319212"/>
          </a:xfrm>
        </p:spPr>
        <p:txBody>
          <a:bodyPr/>
          <a:lstStyle/>
          <a:p>
            <a:endParaRPr lang="en-PL" altLang="en-PL"/>
          </a:p>
        </p:txBody>
      </p:sp>
      <p:sp>
        <p:nvSpPr>
          <p:cNvPr id="19459" name="Symbol zastępczy zawartości 2">
            <a:extLst>
              <a:ext uri="{FF2B5EF4-FFF2-40B4-BE49-F238E27FC236}">
                <a16:creationId xmlns:a16="http://schemas.microsoft.com/office/drawing/2014/main" id="{23D9BDCD-5024-184E-90DA-AECD1CAA6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200" y="115888"/>
            <a:ext cx="4895850" cy="6626225"/>
          </a:xfrm>
        </p:spPr>
        <p:txBody>
          <a:bodyPr/>
          <a:lstStyle/>
          <a:p>
            <a:endParaRPr lang="en-PL" altLang="en-PL"/>
          </a:p>
        </p:txBody>
      </p:sp>
      <p:sp>
        <p:nvSpPr>
          <p:cNvPr id="19460" name="Symbol zastępczy tekstu 3">
            <a:extLst>
              <a:ext uri="{FF2B5EF4-FFF2-40B4-BE49-F238E27FC236}">
                <a16:creationId xmlns:a16="http://schemas.microsoft.com/office/drawing/2014/main" id="{18849C6E-66CB-0949-BBF2-6E1F781DF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1435100"/>
            <a:ext cx="3311525" cy="5307013"/>
          </a:xfrm>
        </p:spPr>
        <p:txBody>
          <a:bodyPr/>
          <a:lstStyle/>
          <a:p>
            <a:endParaRPr lang="en-PL" altLang="en-PL"/>
          </a:p>
        </p:txBody>
      </p:sp>
    </p:spTree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ytuł 1">
            <a:extLst>
              <a:ext uri="{FF2B5EF4-FFF2-40B4-BE49-F238E27FC236}">
                <a16:creationId xmlns:a16="http://schemas.microsoft.com/office/drawing/2014/main" id="{8EE976E0-B625-C643-9365-41C0AC82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250" y="4800600"/>
            <a:ext cx="5486400" cy="566738"/>
          </a:xfrm>
        </p:spPr>
        <p:txBody>
          <a:bodyPr/>
          <a:lstStyle/>
          <a:p>
            <a:endParaRPr lang="en-PL" altLang="en-PL"/>
          </a:p>
        </p:txBody>
      </p:sp>
      <p:sp>
        <p:nvSpPr>
          <p:cNvPr id="20483" name="Symbol zastępczy obrazu 2">
            <a:extLst>
              <a:ext uri="{FF2B5EF4-FFF2-40B4-BE49-F238E27FC236}">
                <a16:creationId xmlns:a16="http://schemas.microsoft.com/office/drawing/2014/main" id="{443D8035-F701-5D44-A459-82CBB0EDE58F}"/>
              </a:ext>
            </a:extLst>
          </p:cNvPr>
          <p:cNvSpPr>
            <a:spLocks noGrp="1" noTextEdit="1"/>
          </p:cNvSpPr>
          <p:nvPr>
            <p:ph type="pic" idx="1"/>
          </p:nvPr>
        </p:nvSpPr>
        <p:spPr>
          <a:xfrm>
            <a:off x="755650" y="0"/>
            <a:ext cx="8388350" cy="4727575"/>
          </a:xfrm>
        </p:spPr>
      </p:sp>
      <p:sp>
        <p:nvSpPr>
          <p:cNvPr id="20484" name="Symbol zastępczy tekstu 3">
            <a:extLst>
              <a:ext uri="{FF2B5EF4-FFF2-40B4-BE49-F238E27FC236}">
                <a16:creationId xmlns:a16="http://schemas.microsoft.com/office/drawing/2014/main" id="{D246FCA0-D0BC-9D46-9F28-07A10AAD7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54250" y="5367338"/>
            <a:ext cx="5486400" cy="804862"/>
          </a:xfrm>
        </p:spPr>
        <p:txBody>
          <a:bodyPr/>
          <a:lstStyle/>
          <a:p>
            <a:endParaRPr lang="en-PL" altLang="en-PL"/>
          </a:p>
        </p:txBody>
      </p:sp>
    </p:spTree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szablon1-PL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szablon1-PL</Template>
  <TotalTime>111</TotalTime>
  <Words>115</Words>
  <Application>Microsoft Macintosh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Trebuchet MS</vt:lpstr>
      <vt:lpstr>szablon1-PL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Rafal Zareba</dc:creator>
  <cp:lastModifiedBy>Rafal Zareba</cp:lastModifiedBy>
  <cp:revision>8</cp:revision>
  <cp:lastPrinted>2017-02-27T13:04:48Z</cp:lastPrinted>
  <dcterms:created xsi:type="dcterms:W3CDTF">2020-04-19T15:11:24Z</dcterms:created>
  <dcterms:modified xsi:type="dcterms:W3CDTF">2020-04-19T17:02:49Z</dcterms:modified>
</cp:coreProperties>
</file>