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2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5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Signal Detection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of SVM, Decision Tree &amp; Neural Network</a:t>
            </a:r>
          </a:p>
          <a:p>
            <a:endParaRPr/>
          </a:p>
          <a:p>
            <a:r>
              <a:t>Your Name | Roll No | College/Dept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Digital communication often faces noise interference</a:t>
            </a:r>
          </a:p>
          <a:p>
            <a:r>
              <a:t>- Reliable detection of signals is essential</a:t>
            </a:r>
          </a:p>
          <a:p>
            <a:r>
              <a:t>- Machine Learning (ML) can classify signals efficiently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 digital signal transmission with noise (BPSK)</a:t>
            </a:r>
          </a:p>
          <a:p>
            <a:r>
              <a:t>- Train different ML algorithms to detect signals</a:t>
            </a:r>
          </a:p>
          <a:p>
            <a:r>
              <a:t>- Compare performance of models based on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Generate digital signal samples</a:t>
            </a:r>
          </a:p>
          <a:p>
            <a:r>
              <a:t>- Add Gaussian noise for realism</a:t>
            </a:r>
          </a:p>
          <a:p>
            <a:r>
              <a:t>- Split into training (70%) &amp; testing (30%)</a:t>
            </a:r>
          </a:p>
          <a:p>
            <a:r>
              <a:t>- Train SVM, Decision Tree, Neural Network (MLP)</a:t>
            </a:r>
          </a:p>
          <a:p>
            <a:r>
              <a:t>- Evaluate using accuracy &amp; confusion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SVM: Finds best separating hyperplane</a:t>
            </a:r>
          </a:p>
          <a:p>
            <a:r>
              <a:t>- Decision Tree: Rule-based classification</a:t>
            </a:r>
          </a:p>
          <a:p>
            <a:r>
              <a:t>- MLP (Neural Network): Learns non-linear patterns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comparison:</a:t>
            </a:r>
          </a:p>
          <a:p>
            <a:r>
              <a:t>   • SVM: 99.47%</a:t>
            </a:r>
          </a:p>
          <a:p>
            <a:r>
              <a:t>   • Decision Tree: 99.20%</a:t>
            </a:r>
          </a:p>
          <a:p>
            <a:r>
              <a:t>   • Neural Network (MLP): 99.47%</a:t>
            </a:r>
          </a:p>
          <a:p>
            <a:r>
              <a:t>- Confusion Matrix → very few misclassifications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 of model accuracies (shown in output)</a:t>
            </a:r>
          </a:p>
          <a:p>
            <a:r>
              <a:t>- ML models achieve ~99.5% accuracy</a:t>
            </a:r>
          </a:p>
          <a:p>
            <a:r>
              <a:t>- Proves ML can detect digital signals under noise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</TotalTime>
  <Words>212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Digital Signal Detection using Machine Learning</vt:lpstr>
      <vt:lpstr>Introduction</vt:lpstr>
      <vt:lpstr>Objective</vt:lpstr>
      <vt:lpstr>Methodology</vt:lpstr>
      <vt:lpstr>Models Used</vt:lpstr>
      <vt:lpstr>Results</vt:lpstr>
      <vt:lpstr>Graph &amp;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Rohan</dc:creator>
  <cp:keywords/>
  <dc:description>generated using python-pptx</dc:description>
  <cp:lastModifiedBy>Rohan</cp:lastModifiedBy>
  <cp:revision>2</cp:revision>
  <dcterms:created xsi:type="dcterms:W3CDTF">2013-01-27T09:14:16Z</dcterms:created>
  <dcterms:modified xsi:type="dcterms:W3CDTF">2025-08-20T10:09:10Z</dcterms:modified>
  <cp:category/>
</cp:coreProperties>
</file>