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9" r:id="rId19"/>
    <p:sldId id="280" r:id="rId20"/>
    <p:sldId id="282" r:id="rId21"/>
    <p:sldId id="281" r:id="rId22"/>
    <p:sldId id="275" r:id="rId23"/>
    <p:sldId id="274" r:id="rId24"/>
    <p:sldId id="276" r:id="rId25"/>
    <p:sldId id="277" r:id="rId26"/>
    <p:sldId id="278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8"/>
    <p:restoredTop sz="86551"/>
  </p:normalViewPr>
  <p:slideViewPr>
    <p:cSldViewPr snapToGrid="0" snapToObjects="1">
      <p:cViewPr>
        <p:scale>
          <a:sx n="95" d="100"/>
          <a:sy n="95" d="100"/>
        </p:scale>
        <p:origin x="5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4114-BAED-F34F-924F-A40C44EE92D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5392D-82DD-2C4D-A725-A753A41D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myself</a:t>
            </a:r>
          </a:p>
          <a:p>
            <a:r>
              <a:rPr lang="en-US" dirty="0" smtClean="0"/>
              <a:t>Currently employed as a white hat hacker (we’ll get to</a:t>
            </a:r>
            <a:r>
              <a:rPr lang="en-US" baseline="0" dirty="0" smtClean="0"/>
              <a:t> what the means in a minute)</a:t>
            </a:r>
          </a:p>
          <a:p>
            <a:r>
              <a:rPr lang="en-US" dirty="0" smtClean="0"/>
              <a:t>I’m a security educator.</a:t>
            </a:r>
            <a:r>
              <a:rPr lang="en-US" baseline="0" dirty="0" smtClean="0"/>
              <a:t> I present talks at various security focused conferences, as well as community talks like this one. Additionally I create educational videos on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to help explore various security topics.</a:t>
            </a:r>
          </a:p>
          <a:p>
            <a:r>
              <a:rPr lang="en-US" baseline="0" dirty="0" smtClean="0"/>
              <a:t>I’ve been a little all over the map in technology, spanning 15 years across multiple disciplines</a:t>
            </a:r>
          </a:p>
          <a:p>
            <a:r>
              <a:rPr lang="en-US" baseline="0" dirty="0" smtClean="0"/>
              <a:t>When I’m not being a cyber super hero I donate my time as a member of the 501</a:t>
            </a:r>
            <a:r>
              <a:rPr lang="en-US" baseline="30000" dirty="0" smtClean="0"/>
              <a:t>st</a:t>
            </a:r>
            <a:r>
              <a:rPr lang="en-US" baseline="0" dirty="0" smtClean="0"/>
              <a:t> legion, and I practice Kendo, which is a </a:t>
            </a:r>
            <a:r>
              <a:rPr lang="en-US" baseline="0" dirty="0" err="1" smtClean="0"/>
              <a:t>japanese</a:t>
            </a:r>
            <a:r>
              <a:rPr lang="en-US" baseline="0" dirty="0" smtClean="0"/>
              <a:t> martial art focusing on the 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0725-B986-234C-B198-73BC4C051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=lc7scxvKQOo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5392D-82DD-2C4D-A725-A753A41DA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=2efhrCxI4J0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5392D-82DD-2C4D-A725-A753A41DA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0725-B986-234C-B198-73BC4C0512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450" y="1083726"/>
            <a:ext cx="10303099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O.W.L. Defense Against the Dark Arts</a:t>
            </a:r>
            <a:br>
              <a:rPr lang="en-US" dirty="0" smtClean="0"/>
            </a:br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Rook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&lt;vishing clip: part </a:t>
            </a:r>
            <a:r>
              <a:rPr lang="en-US" dirty="0" err="1" smtClean="0"/>
              <a:t>deux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Pretext: Established self as an authorized user</a:t>
            </a:r>
          </a:p>
          <a:p>
            <a:r>
              <a:rPr lang="en-US" dirty="0"/>
              <a:t>Created a sense of </a:t>
            </a:r>
            <a:r>
              <a:rPr lang="en-US" dirty="0" smtClean="0"/>
              <a:t>urgency</a:t>
            </a:r>
          </a:p>
          <a:p>
            <a:r>
              <a:rPr lang="en-US" dirty="0" smtClean="0"/>
              <a:t>Asked </a:t>
            </a:r>
            <a:r>
              <a:rPr lang="en-US" dirty="0"/>
              <a:t>for </a:t>
            </a:r>
            <a:r>
              <a:rPr lang="en-US" dirty="0" smtClean="0"/>
              <a:t>help</a:t>
            </a:r>
          </a:p>
          <a:p>
            <a:r>
              <a:rPr lang="en-US" dirty="0" smtClean="0"/>
              <a:t>Established a rapport</a:t>
            </a:r>
          </a:p>
          <a:p>
            <a:r>
              <a:rPr lang="en-US" dirty="0" smtClean="0"/>
              <a:t>Assumed success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57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Jinxes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passphrase on account and instruct to not make any changes without giving that first</a:t>
            </a:r>
          </a:p>
          <a:p>
            <a:r>
              <a:rPr lang="en-US" dirty="0" smtClean="0"/>
              <a:t>Consider the value of the information you give out</a:t>
            </a:r>
          </a:p>
          <a:p>
            <a:r>
              <a:rPr lang="en-US" dirty="0" smtClean="0"/>
              <a:t>Consider why the person is requesting the info</a:t>
            </a:r>
          </a:p>
          <a:p>
            <a:r>
              <a:rPr lang="en-US" dirty="0" smtClean="0"/>
              <a:t>Develop policy and procedures and follow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Person Social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&lt;in person clip&gt;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Distraction with a partner (delivery person)</a:t>
            </a:r>
          </a:p>
          <a:p>
            <a:r>
              <a:rPr lang="en-US" dirty="0" smtClean="0"/>
              <a:t>Pretexting/Preloading: Cake for 2</a:t>
            </a:r>
            <a:r>
              <a:rPr lang="en-US" baseline="30000" dirty="0" smtClean="0"/>
              <a:t>nd</a:t>
            </a:r>
            <a:r>
              <a:rPr lang="en-US" dirty="0" smtClean="0"/>
              <a:t> floor</a:t>
            </a:r>
          </a:p>
          <a:p>
            <a:r>
              <a:rPr lang="en-US" dirty="0" smtClean="0"/>
              <a:t>Overflow the security control (The doorman)</a:t>
            </a:r>
          </a:p>
        </p:txBody>
      </p:sp>
    </p:spTree>
    <p:extLst>
      <p:ext uri="{BB962C8B-B14F-4D97-AF65-F5344CB8AC3E}">
        <p14:creationId xmlns:p14="http://schemas.microsoft.com/office/powerpoint/2010/main" val="14229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Jinxes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policy and procedures and follow them</a:t>
            </a:r>
          </a:p>
          <a:p>
            <a:r>
              <a:rPr lang="en-US" dirty="0" smtClean="0"/>
              <a:t>Ensure support from leadership</a:t>
            </a:r>
          </a:p>
          <a:p>
            <a:r>
              <a:rPr lang="en-US" dirty="0" smtClean="0"/>
              <a:t>Check credentials</a:t>
            </a:r>
          </a:p>
          <a:p>
            <a:r>
              <a:rPr lang="en-US" dirty="0" smtClean="0"/>
              <a:t>If all else fails, call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&lt;RFID cloning demo&gt;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valid email address</a:t>
            </a:r>
          </a:p>
          <a:p>
            <a:r>
              <a:rPr lang="en-US" dirty="0" smtClean="0"/>
              <a:t>Respond with information</a:t>
            </a:r>
          </a:p>
          <a:p>
            <a:r>
              <a:rPr lang="en-US" dirty="0" smtClean="0"/>
              <a:t>Click link to malicious site</a:t>
            </a:r>
          </a:p>
          <a:p>
            <a:r>
              <a:rPr lang="en-US" dirty="0" smtClean="0"/>
              <a:t>Run malicious program/file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and opinions are my own and do not necessarily reflect those of my employer</a:t>
            </a:r>
          </a:p>
          <a:p>
            <a:r>
              <a:rPr lang="en-US" dirty="0" smtClean="0"/>
              <a:t>Do not practice anything seen tonight for which you do not have express permission</a:t>
            </a:r>
          </a:p>
        </p:txBody>
      </p:sp>
    </p:spTree>
    <p:extLst>
      <p:ext uri="{BB962C8B-B14F-4D97-AF65-F5344CB8AC3E}">
        <p14:creationId xmlns:p14="http://schemas.microsoft.com/office/powerpoint/2010/main" val="1083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&lt;Phishing Demo&gt;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Jinxes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if you are expecting the email or file</a:t>
            </a:r>
          </a:p>
          <a:p>
            <a:r>
              <a:rPr lang="en-US" dirty="0" smtClean="0"/>
              <a:t>Is this standard behavior for the sender?</a:t>
            </a:r>
          </a:p>
          <a:p>
            <a:r>
              <a:rPr lang="en-US" dirty="0" smtClean="0"/>
              <a:t>Does running the file go against company policy?</a:t>
            </a:r>
          </a:p>
          <a:p>
            <a:r>
              <a:rPr lang="en-US" dirty="0" smtClean="0"/>
              <a:t>Ensure operating system and software is up to date</a:t>
            </a:r>
          </a:p>
          <a:p>
            <a:r>
              <a:rPr lang="en-US" dirty="0" smtClean="0"/>
              <a:t>When in doubt, contact the sender, or contact security</a:t>
            </a:r>
          </a:p>
        </p:txBody>
      </p:sp>
    </p:spTree>
    <p:extLst>
      <p:ext uri="{BB962C8B-B14F-4D97-AF65-F5344CB8AC3E}">
        <p14:creationId xmlns:p14="http://schemas.microsoft.com/office/powerpoint/2010/main" val="14971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Houses and How They Relate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drive to save people can get you into trouble if you leap before looking.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Gryffindor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357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your analytical mind to consider the value and use of the information being requested.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Ravenclaw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9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practice at social machinations will help spot hidden motives.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Slytherin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5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1329"/>
            <a:ext cx="10515600" cy="40111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Your compassion can be abused. Protect it from those who do not deserve it.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Hufflepuff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0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7793"/>
            <a:ext cx="10515600" cy="113856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54015"/>
            <a:ext cx="10515600" cy="3535636"/>
          </a:xfrm>
        </p:spPr>
        <p:txBody>
          <a:bodyPr/>
          <a:lstStyle/>
          <a:p>
            <a:pPr algn="ctr"/>
            <a:r>
              <a:rPr lang="en-US" sz="4000" dirty="0" smtClean="0"/>
              <a:t>Derek Rook</a:t>
            </a:r>
          </a:p>
          <a:p>
            <a:pPr algn="ctr"/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https://r00k.io</a:t>
            </a:r>
          </a:p>
          <a:p>
            <a:pPr algn="ctr"/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https://twitter.com/_r00k_</a:t>
            </a:r>
          </a:p>
          <a:p>
            <a:pPr algn="ctr"/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https://youtube.com/derekrook</a:t>
            </a:r>
          </a:p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</a:t>
            </a:r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github.com/r00k5A58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666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3040" cy="4351338"/>
          </a:xfrm>
        </p:spPr>
        <p:txBody>
          <a:bodyPr/>
          <a:lstStyle/>
          <a:p>
            <a:r>
              <a:rPr lang="en-US" dirty="0" smtClean="0"/>
              <a:t>White Hat Wizard</a:t>
            </a:r>
          </a:p>
          <a:p>
            <a:r>
              <a:rPr lang="en-US" dirty="0" smtClean="0"/>
              <a:t>Security Educator</a:t>
            </a:r>
          </a:p>
          <a:p>
            <a:r>
              <a:rPr lang="en-US" dirty="0" smtClean="0"/>
              <a:t>15 year tech career</a:t>
            </a:r>
          </a:p>
          <a:p>
            <a:r>
              <a:rPr lang="en-US" dirty="0" smtClean="0"/>
              <a:t>501</a:t>
            </a:r>
            <a:r>
              <a:rPr lang="en-US" baseline="30000" dirty="0" smtClean="0"/>
              <a:t>st</a:t>
            </a:r>
            <a:r>
              <a:rPr lang="en-US" dirty="0" smtClean="0"/>
              <a:t> Legion Member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500721"/>
            <a:ext cx="5372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O.W.L.s (Duh)</a:t>
            </a:r>
          </a:p>
          <a:p>
            <a:r>
              <a:rPr lang="en-US" dirty="0" smtClean="0"/>
              <a:t>Recent Events (</a:t>
            </a:r>
            <a:r>
              <a:rPr lang="en-US" dirty="0" err="1" smtClean="0"/>
              <a:t>EquiFax</a:t>
            </a:r>
            <a:r>
              <a:rPr lang="en-US" dirty="0" smtClean="0"/>
              <a:t> breach)</a:t>
            </a:r>
          </a:p>
          <a:p>
            <a:r>
              <a:rPr lang="en-US" dirty="0" smtClean="0"/>
              <a:t>Attackers are more sophisticated</a:t>
            </a:r>
          </a:p>
          <a:p>
            <a:r>
              <a:rPr lang="en-US" dirty="0" smtClean="0"/>
              <a:t>Because awareness is the first step to being secure</a:t>
            </a:r>
          </a:p>
        </p:txBody>
      </p:sp>
    </p:spTree>
    <p:extLst>
      <p:ext uri="{BB962C8B-B14F-4D97-AF65-F5344CB8AC3E}">
        <p14:creationId xmlns:p14="http://schemas.microsoft.com/office/powerpoint/2010/main" val="20284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Social Engineering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18" y="1825625"/>
            <a:ext cx="1006288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In </a:t>
            </a:r>
            <a:r>
              <a:rPr lang="en-US" sz="4000" dirty="0"/>
              <a:t>the context of information security, refers to psychological manipulation of people into performing actions or divulging confidential information</a:t>
            </a:r>
            <a:r>
              <a:rPr lang="en-US" sz="4000"/>
              <a:t>. </a:t>
            </a:r>
            <a:endParaRPr lang="en-US" sz="4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		- Wikipedia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58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Types of Social Engineering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Phone Vishing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Eliciting information over voice calls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 smtClean="0"/>
              <a:t> In Person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Gaining physical access to confidential locations or information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Email Phishing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Trick target into running malicious files</a:t>
            </a:r>
          </a:p>
        </p:txBody>
      </p:sp>
    </p:spTree>
    <p:extLst>
      <p:ext uri="{BB962C8B-B14F-4D97-AF65-F5344CB8AC3E}">
        <p14:creationId xmlns:p14="http://schemas.microsoft.com/office/powerpoint/2010/main" val="13875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Vishing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&lt;first vishing clip&gt;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Pretext: Established self as an authorized user</a:t>
            </a:r>
          </a:p>
          <a:p>
            <a:r>
              <a:rPr lang="en-US" dirty="0" smtClean="0"/>
              <a:t>Asked for help</a:t>
            </a:r>
          </a:p>
          <a:p>
            <a:r>
              <a:rPr lang="en-US" dirty="0" smtClean="0"/>
              <a:t>Assessed target’s knowledge</a:t>
            </a:r>
          </a:p>
          <a:p>
            <a:r>
              <a:rPr lang="en-US" dirty="0" smtClean="0"/>
              <a:t>Established a rapport</a:t>
            </a:r>
          </a:p>
          <a:p>
            <a:r>
              <a:rPr lang="en-US" dirty="0" smtClean="0"/>
              <a:t>Asked for a little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00k-16x9">
  <a:themeElements>
    <a:clrScheme name="Custom 1">
      <a:dk1>
        <a:srgbClr val="FEFFFE"/>
      </a:dk1>
      <a:lt1>
        <a:srgbClr val="000000"/>
      </a:lt1>
      <a:dk2>
        <a:srgbClr val="9EA4A9"/>
      </a:dk2>
      <a:lt2>
        <a:srgbClr val="000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00k-16x9" id="{2FF69C57-5CED-E94F-96D4-1E9510F82E51}" vid="{B338F184-1F42-0849-A165-812848AC26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r00k-16x9</Template>
  <TotalTime>16425</TotalTime>
  <Words>579</Words>
  <Application>Microsoft Macintosh PowerPoint</Application>
  <PresentationFormat>Widescreen</PresentationFormat>
  <Paragraphs>96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Mangal</vt:lpstr>
      <vt:lpstr>r00k-16x9</vt:lpstr>
      <vt:lpstr>O.W.L. Defense Against the Dark Arts Social Engineering</vt:lpstr>
      <vt:lpstr>Disclaimer</vt:lpstr>
      <vt:lpstr>A Little About Me…</vt:lpstr>
      <vt:lpstr>Why?</vt:lpstr>
      <vt:lpstr>Social Engineering</vt:lpstr>
      <vt:lpstr>Types of Social Engineering</vt:lpstr>
      <vt:lpstr>Phone Vishing</vt:lpstr>
      <vt:lpstr>&lt;first vishing clip&gt;</vt:lpstr>
      <vt:lpstr>What happened?</vt:lpstr>
      <vt:lpstr>&lt;vishing clip: part deux&gt;</vt:lpstr>
      <vt:lpstr>What Happened?</vt:lpstr>
      <vt:lpstr>Counter Jinxes</vt:lpstr>
      <vt:lpstr>In Person Social Engineering</vt:lpstr>
      <vt:lpstr>&lt;in person clip&gt;</vt:lpstr>
      <vt:lpstr>What Happened?</vt:lpstr>
      <vt:lpstr>Counter Jinxes</vt:lpstr>
      <vt:lpstr>&lt;RFID cloning demo&gt;</vt:lpstr>
      <vt:lpstr>Phishing</vt:lpstr>
      <vt:lpstr>Objectives</vt:lpstr>
      <vt:lpstr>&lt;Phishing Demo&gt;</vt:lpstr>
      <vt:lpstr>Counter Jinxes</vt:lpstr>
      <vt:lpstr>The Houses and How They Relate</vt:lpstr>
      <vt:lpstr>Your drive to save people can get you into trouble if you leap before looking.</vt:lpstr>
      <vt:lpstr>Use your analytical mind to consider the value and use of the information being requested.</vt:lpstr>
      <vt:lpstr>Your practice at social machinations will help spot hidden motives.</vt:lpstr>
      <vt:lpstr>Your compassion can be abused. Protect it from those who do not deserve it.</vt:lpstr>
      <vt:lpstr>Thank You!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O.W.L. Defense Against the Dark Arts Social Engineering</dc:title>
  <dc:creator>Rook, Derek</dc:creator>
  <cp:lastModifiedBy>Derek Rook</cp:lastModifiedBy>
  <cp:revision>37</cp:revision>
  <dcterms:created xsi:type="dcterms:W3CDTF">2017-10-05T18:58:55Z</dcterms:created>
  <dcterms:modified xsi:type="dcterms:W3CDTF">2017-12-21T04:27:36Z</dcterms:modified>
</cp:coreProperties>
</file>