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7"/>
  </p:notesMasterIdLst>
  <p:sldIdLst>
    <p:sldId id="256" r:id="rId2"/>
    <p:sldId id="271" r:id="rId3"/>
    <p:sldId id="267" r:id="rId4"/>
    <p:sldId id="259" r:id="rId5"/>
    <p:sldId id="262" r:id="rId6"/>
    <p:sldId id="263" r:id="rId7"/>
    <p:sldId id="264" r:id="rId8"/>
    <p:sldId id="266" r:id="rId9"/>
    <p:sldId id="265" r:id="rId10"/>
    <p:sldId id="269" r:id="rId11"/>
    <p:sldId id="268" r:id="rId12"/>
    <p:sldId id="273" r:id="rId13"/>
    <p:sldId id="274" r:id="rId14"/>
    <p:sldId id="276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6"/>
    <p:restoredTop sz="82623"/>
  </p:normalViewPr>
  <p:slideViewPr>
    <p:cSldViewPr snapToGrid="0" snapToObjects="1">
      <p:cViewPr varScale="1">
        <p:scale>
          <a:sx n="95" d="100"/>
          <a:sy n="95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8DDD8-8E7D-834C-9EC3-7ACD086D3309}" type="datetimeFigureOut">
              <a:rPr lang="en-US" smtClean="0"/>
              <a:t>11/4/17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18AA7-8B23-DA4F-90FA-45D07401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18AA7-8B23-DA4F-90FA-45D07401B8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4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0725-B986-234C-B198-73BC4C0512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4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18AA7-8B23-DA4F-90FA-45D07401B8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9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18AA7-8B23-DA4F-90FA-45D07401B8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1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18AA7-8B23-DA4F-90FA-45D07401B8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1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18AA7-8B23-DA4F-90FA-45D07401B8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48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18AA7-8B23-DA4F-90FA-45D07401B8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35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18AA7-8B23-DA4F-90FA-45D07401B8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79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0725-B986-234C-B198-73BC4C0512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9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157" y="1108295"/>
            <a:ext cx="10325686" cy="2387600"/>
          </a:xfrm>
        </p:spPr>
        <p:txBody>
          <a:bodyPr/>
          <a:lstStyle/>
          <a:p>
            <a:r>
              <a:rPr lang="en-US" dirty="0"/>
              <a:t>Being Offensive in the Workplace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Derek Rook</a:t>
            </a:r>
          </a:p>
        </p:txBody>
      </p:sp>
    </p:spTree>
    <p:extLst>
      <p:ext uri="{BB962C8B-B14F-4D97-AF65-F5344CB8AC3E}">
        <p14:creationId xmlns:p14="http://schemas.microsoft.com/office/powerpoint/2010/main" val="110820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execute!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Out Operational Maturity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gaps</a:t>
            </a:r>
          </a:p>
          <a:p>
            <a:r>
              <a:rPr lang="en-US" dirty="0" smtClean="0"/>
              <a:t>Highlight areas for improvement</a:t>
            </a:r>
          </a:p>
          <a:p>
            <a:r>
              <a:rPr lang="en-US" dirty="0" smtClean="0"/>
              <a:t>Illustrate potential impact</a:t>
            </a:r>
          </a:p>
          <a:p>
            <a:r>
              <a:rPr lang="en-US" dirty="0" smtClean="0"/>
              <a:t>Help remediate</a:t>
            </a:r>
          </a:p>
          <a:p>
            <a:r>
              <a:rPr lang="en-US" dirty="0" smtClean="0"/>
              <a:t>Establish security programs</a:t>
            </a:r>
          </a:p>
        </p:txBody>
      </p:sp>
    </p:spTree>
    <p:extLst>
      <p:ext uri="{BB962C8B-B14F-4D97-AF65-F5344CB8AC3E}">
        <p14:creationId xmlns:p14="http://schemas.microsoft.com/office/powerpoint/2010/main" val="67137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 Phishing to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Create payloads</a:t>
            </a:r>
          </a:p>
          <a:p>
            <a:r>
              <a:rPr lang="en-US" dirty="0" smtClean="0"/>
              <a:t>Phish alternate channels (slack,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Level up WITH the org</a:t>
            </a:r>
          </a:p>
          <a:p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922930"/>
            <a:ext cx="5798798" cy="3119718"/>
          </a:xfrm>
        </p:spPr>
      </p:pic>
    </p:spTree>
    <p:extLst>
      <p:ext uri="{BB962C8B-B14F-4D97-AF65-F5344CB8AC3E}">
        <p14:creationId xmlns:p14="http://schemas.microsoft.com/office/powerpoint/2010/main" val="201641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Penetration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those lock pickers</a:t>
            </a:r>
          </a:p>
          <a:p>
            <a:r>
              <a:rPr lang="en-US" dirty="0" smtClean="0"/>
              <a:t>Break into the office</a:t>
            </a:r>
          </a:p>
          <a:p>
            <a:r>
              <a:rPr lang="en-US" dirty="0" smtClean="0"/>
              <a:t>Look for unlocked computers</a:t>
            </a:r>
          </a:p>
          <a:p>
            <a:r>
              <a:rPr lang="en-US" dirty="0" smtClean="0"/>
              <a:t>Take notes</a:t>
            </a:r>
          </a:p>
          <a:p>
            <a:r>
              <a:rPr lang="en-US" dirty="0" smtClean="0"/>
              <a:t>Generate a real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Bears Repeating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small and basic</a:t>
            </a:r>
          </a:p>
          <a:p>
            <a:r>
              <a:rPr lang="en-US" dirty="0" smtClean="0"/>
              <a:t>Grow as the org grows</a:t>
            </a:r>
          </a:p>
          <a:p>
            <a:r>
              <a:rPr lang="en-US" dirty="0" smtClean="0"/>
              <a:t>Show value at every step</a:t>
            </a:r>
          </a:p>
          <a:p>
            <a:r>
              <a:rPr lang="en-US" dirty="0" smtClean="0"/>
              <a:t>Have fun (it’s infectious!)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7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57793"/>
            <a:ext cx="10515600" cy="113856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554015"/>
            <a:ext cx="10515600" cy="3535636"/>
          </a:xfrm>
        </p:spPr>
        <p:txBody>
          <a:bodyPr/>
          <a:lstStyle/>
          <a:p>
            <a:pPr algn="ctr"/>
            <a:r>
              <a:rPr lang="en-US" sz="4000" dirty="0" smtClean="0"/>
              <a:t>Derek Rook</a:t>
            </a:r>
          </a:p>
          <a:p>
            <a:pPr algn="ctr"/>
            <a:r>
              <a:rPr lang="en-US" sz="4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https://r00k.io</a:t>
            </a:r>
          </a:p>
          <a:p>
            <a:pPr algn="ctr"/>
            <a:r>
              <a:rPr lang="en-US" sz="4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https://twitter.com/_r00k_</a:t>
            </a:r>
          </a:p>
          <a:p>
            <a:pPr algn="ctr"/>
            <a:r>
              <a:rPr lang="en-US" sz="4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https://youtube.com/derekrook</a:t>
            </a:r>
          </a:p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https://</a:t>
            </a:r>
            <a:r>
              <a:rPr lang="en-US" sz="4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github.com/r00k5A58</a:t>
            </a:r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984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Views and opinions are my own and do not necessarily reflect those of my employer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73040" cy="4351338"/>
          </a:xfrm>
        </p:spPr>
        <p:txBody>
          <a:bodyPr/>
          <a:lstStyle/>
          <a:p>
            <a:r>
              <a:rPr lang="en-US" dirty="0" smtClean="0"/>
              <a:t>18+ </a:t>
            </a:r>
            <a:r>
              <a:rPr lang="en-US" dirty="0" smtClean="0"/>
              <a:t>year tech </a:t>
            </a:r>
            <a:r>
              <a:rPr lang="en-US" dirty="0" smtClean="0"/>
              <a:t>career</a:t>
            </a:r>
          </a:p>
          <a:p>
            <a:r>
              <a:rPr lang="en-US" dirty="0" smtClean="0"/>
              <a:t>OSCP, GWAPT, GCIA,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501</a:t>
            </a:r>
            <a:r>
              <a:rPr lang="en-US" baseline="30000" dirty="0" smtClean="0"/>
              <a:t>st</a:t>
            </a:r>
            <a:r>
              <a:rPr lang="en-US" dirty="0" smtClean="0"/>
              <a:t> Legion Member</a:t>
            </a:r>
          </a:p>
          <a:p>
            <a:r>
              <a:rPr lang="en-US" dirty="0" smtClean="0"/>
              <a:t>Practice Kendo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20" y="655320"/>
            <a:ext cx="4831080" cy="48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Maximize value from conferences</a:t>
            </a:r>
          </a:p>
          <a:p>
            <a:r>
              <a:rPr lang="en-US" dirty="0" smtClean="0"/>
              <a:t>Grow greater offensive capabilities</a:t>
            </a:r>
          </a:p>
          <a:p>
            <a:r>
              <a:rPr lang="en-US" dirty="0" smtClean="0"/>
              <a:t>Build stronger defensive posture</a:t>
            </a:r>
          </a:p>
          <a:p>
            <a:r>
              <a:rPr lang="en-US" dirty="0" smtClean="0"/>
              <a:t>Have more fun!</a:t>
            </a:r>
          </a:p>
        </p:txBody>
      </p:sp>
    </p:spTree>
    <p:extLst>
      <p:ext uri="{BB962C8B-B14F-4D97-AF65-F5344CB8AC3E}">
        <p14:creationId xmlns:p14="http://schemas.microsoft.com/office/powerpoint/2010/main" val="167804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Buy-in: Your Peers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0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Awareness: </a:t>
            </a:r>
            <a:r>
              <a:rPr lang="en-US" dirty="0"/>
              <a:t>Offensive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flashy</a:t>
            </a:r>
          </a:p>
          <a:p>
            <a:pPr lvl="1"/>
            <a:r>
              <a:rPr lang="en-US" dirty="0" smtClean="0"/>
              <a:t>Turn on the webcam</a:t>
            </a:r>
          </a:p>
          <a:p>
            <a:pPr lvl="1"/>
            <a:r>
              <a:rPr lang="en-US" dirty="0" smtClean="0"/>
              <a:t>Search for tax returns, </a:t>
            </a:r>
            <a:r>
              <a:rPr lang="en-US" dirty="0" err="1" smtClean="0"/>
              <a:t>passwords.doc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Password cracking</a:t>
            </a:r>
          </a:p>
          <a:p>
            <a:r>
              <a:rPr lang="en-US" dirty="0" smtClean="0"/>
              <a:t>Don’t get too technical</a:t>
            </a:r>
            <a:endParaRPr lang="en-US" dirty="0"/>
          </a:p>
          <a:p>
            <a:r>
              <a:rPr lang="en-US" dirty="0" smtClean="0"/>
              <a:t>Show your passion!</a:t>
            </a:r>
          </a:p>
        </p:txBody>
      </p:sp>
    </p:spTree>
    <p:extLst>
      <p:ext uri="{BB962C8B-B14F-4D97-AF65-F5344CB8AC3E}">
        <p14:creationId xmlns:p14="http://schemas.microsoft.com/office/powerpoint/2010/main" val="214550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Pick Village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for that “Oh My!” moment</a:t>
            </a:r>
          </a:p>
          <a:p>
            <a:r>
              <a:rPr lang="en-US" dirty="0" smtClean="0"/>
              <a:t>Get people excited</a:t>
            </a:r>
          </a:p>
          <a:p>
            <a:r>
              <a:rPr lang="en-US" dirty="0" smtClean="0"/>
              <a:t>Get people used to engaging you</a:t>
            </a:r>
          </a:p>
          <a:p>
            <a:r>
              <a:rPr lang="en-US" dirty="0" smtClean="0"/>
              <a:t>Start recruiting</a:t>
            </a:r>
          </a:p>
        </p:txBody>
      </p:sp>
    </p:spTree>
    <p:extLst>
      <p:ext uri="{BB962C8B-B14F-4D97-AF65-F5344CB8AC3E}">
        <p14:creationId xmlns:p14="http://schemas.microsoft.com/office/powerpoint/2010/main" val="117601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Buy-in: Your Boss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Best Come Correct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specific goal</a:t>
            </a:r>
          </a:p>
          <a:p>
            <a:pPr lvl="1"/>
            <a:r>
              <a:rPr lang="en-US" dirty="0" smtClean="0"/>
              <a:t>10% of your time? 20%?</a:t>
            </a:r>
          </a:p>
          <a:p>
            <a:r>
              <a:rPr lang="en-US" dirty="0" smtClean="0"/>
              <a:t>Bring measurable facts</a:t>
            </a:r>
          </a:p>
          <a:p>
            <a:pPr lvl="1"/>
            <a:r>
              <a:rPr lang="en-US" dirty="0" smtClean="0"/>
              <a:t>Raised engagement after activities</a:t>
            </a:r>
          </a:p>
          <a:p>
            <a:r>
              <a:rPr lang="en-US" dirty="0" smtClean="0"/>
              <a:t>Have a plan</a:t>
            </a:r>
          </a:p>
          <a:p>
            <a:pPr lvl="1"/>
            <a:r>
              <a:rPr lang="en-US" dirty="0" smtClean="0"/>
              <a:t>Start small, grow scope as value is demonstrated</a:t>
            </a:r>
          </a:p>
          <a:p>
            <a:r>
              <a:rPr lang="en-US" dirty="0" smtClean="0"/>
              <a:t>DEMONSTRATE VALUE!!!!</a:t>
            </a:r>
          </a:p>
        </p:txBody>
      </p:sp>
    </p:spTree>
    <p:extLst>
      <p:ext uri="{BB962C8B-B14F-4D97-AF65-F5344CB8AC3E}">
        <p14:creationId xmlns:p14="http://schemas.microsoft.com/office/powerpoint/2010/main" val="26946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00k-16x9">
  <a:themeElements>
    <a:clrScheme name="Custom 1">
      <a:dk1>
        <a:srgbClr val="FEFFFE"/>
      </a:dk1>
      <a:lt1>
        <a:srgbClr val="000000"/>
      </a:lt1>
      <a:dk2>
        <a:srgbClr val="9EA4A9"/>
      </a:dk2>
      <a:lt2>
        <a:srgbClr val="00000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00k-16x9" id="{3CDA128E-4890-D749-A18B-707023FDA848}" vid="{F519D9BB-C284-3841-8051-6D44095A1B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r00k-16x9</Template>
  <TotalTime>12084</TotalTime>
  <Words>275</Words>
  <Application>Microsoft Macintosh PowerPoint</Application>
  <PresentationFormat>Widescreen</PresentationFormat>
  <Paragraphs>72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r00k-16x9</vt:lpstr>
      <vt:lpstr>Being Offensive in the Workplace</vt:lpstr>
      <vt:lpstr>Views and opinions are my own and do not necessarily reflect those of my employer </vt:lpstr>
      <vt:lpstr>A Little About Me…</vt:lpstr>
      <vt:lpstr>Our Goal</vt:lpstr>
      <vt:lpstr>Getting Buy-in: Your Peers</vt:lpstr>
      <vt:lpstr>Security Awareness: Offensive demo</vt:lpstr>
      <vt:lpstr>Lock Pick Village</vt:lpstr>
      <vt:lpstr>Getting Buy-in: Your Boss</vt:lpstr>
      <vt:lpstr>You Best Come Correct</vt:lpstr>
      <vt:lpstr>Time to execute!</vt:lpstr>
      <vt:lpstr>Build Out Operational Maturity</vt:lpstr>
      <vt:lpstr>Turn Phishing to 11</vt:lpstr>
      <vt:lpstr>Physical Penetration Test</vt:lpstr>
      <vt:lpstr>It Bears Repeating</vt:lpstr>
      <vt:lpstr>Thank You!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Offensive in the Workplace</dc:title>
  <dc:creator>Derek Rook</dc:creator>
  <cp:lastModifiedBy>Derek Rook</cp:lastModifiedBy>
  <cp:revision>17</cp:revision>
  <dcterms:created xsi:type="dcterms:W3CDTF">2017-10-26T15:55:23Z</dcterms:created>
  <dcterms:modified xsi:type="dcterms:W3CDTF">2017-11-06T21:26:40Z</dcterms:modified>
</cp:coreProperties>
</file>