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>
      <p:cViewPr>
        <p:scale>
          <a:sx n="125" d="100"/>
          <a:sy n="125" d="100"/>
        </p:scale>
        <p:origin x="576" y="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973B-0AEB-45ED-A8E9-7B2D1021082A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DA3C-05DA-44D0-915E-0869B4F5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973B-0AEB-45ED-A8E9-7B2D1021082A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DA3C-05DA-44D0-915E-0869B4F5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7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973B-0AEB-45ED-A8E9-7B2D1021082A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DA3C-05DA-44D0-915E-0869B4F5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973B-0AEB-45ED-A8E9-7B2D1021082A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DA3C-05DA-44D0-915E-0869B4F5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6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973B-0AEB-45ED-A8E9-7B2D1021082A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DA3C-05DA-44D0-915E-0869B4F5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973B-0AEB-45ED-A8E9-7B2D1021082A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DA3C-05DA-44D0-915E-0869B4F5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973B-0AEB-45ED-A8E9-7B2D1021082A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DA3C-05DA-44D0-915E-0869B4F5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973B-0AEB-45ED-A8E9-7B2D1021082A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DA3C-05DA-44D0-915E-0869B4F5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973B-0AEB-45ED-A8E9-7B2D1021082A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DA3C-05DA-44D0-915E-0869B4F5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973B-0AEB-45ED-A8E9-7B2D1021082A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DA3C-05DA-44D0-915E-0869B4F5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4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973B-0AEB-45ED-A8E9-7B2D1021082A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DA3C-05DA-44D0-915E-0869B4F5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7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0973B-0AEB-45ED-A8E9-7B2D1021082A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DA3C-05DA-44D0-915E-0869B4F5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792" y="-3565"/>
            <a:ext cx="9143999" cy="6858000"/>
          </a:xfrm>
          <a:prstGeom prst="rect">
            <a:avLst/>
          </a:prstGeom>
          <a:solidFill>
            <a:srgbClr val="DAD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41" tIns="9520" rIns="19041" bIns="9520" rtlCol="0" anchor="ctr"/>
          <a:lstStyle/>
          <a:p>
            <a:pPr algn="ctr"/>
            <a:endParaRPr lang="en-US" dirty="0"/>
          </a:p>
        </p:txBody>
      </p:sp>
      <p:sp>
        <p:nvSpPr>
          <p:cNvPr id="31" name="Chord 30"/>
          <p:cNvSpPr/>
          <p:nvPr/>
        </p:nvSpPr>
        <p:spPr>
          <a:xfrm rot="11366284">
            <a:off x="-5134033" y="50588"/>
            <a:ext cx="13524960" cy="10007242"/>
          </a:xfrm>
          <a:prstGeom prst="chord">
            <a:avLst>
              <a:gd name="adj1" fmla="val 5563997"/>
              <a:gd name="adj2" fmla="val 11551431"/>
            </a:avLst>
          </a:prstGeom>
          <a:solidFill>
            <a:srgbClr val="97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9" rIns="91395" bIns="45699" rtlCol="0" anchor="ctr"/>
          <a:lstStyle/>
          <a:p>
            <a:pPr algn="ctr"/>
            <a:endParaRPr lang="en-US" dirty="0"/>
          </a:p>
        </p:txBody>
      </p:sp>
      <p:grpSp>
        <p:nvGrpSpPr>
          <p:cNvPr id="2" name="Group 46"/>
          <p:cNvGrpSpPr/>
          <p:nvPr/>
        </p:nvGrpSpPr>
        <p:grpSpPr>
          <a:xfrm>
            <a:off x="-6692468" y="-152400"/>
            <a:ext cx="14630397" cy="10001250"/>
            <a:chOff x="-23906913" y="-952544"/>
            <a:chExt cx="52669430" cy="64008000"/>
          </a:xfrm>
        </p:grpSpPr>
        <p:sp>
          <p:nvSpPr>
            <p:cNvPr id="11" name="Chord 10"/>
            <p:cNvSpPr/>
            <p:nvPr/>
          </p:nvSpPr>
          <p:spPr>
            <a:xfrm rot="10800000">
              <a:off x="-23906913" y="-952544"/>
              <a:ext cx="52669430" cy="64008000"/>
            </a:xfrm>
            <a:prstGeom prst="chord">
              <a:avLst>
                <a:gd name="adj1" fmla="val 6583849"/>
                <a:gd name="adj2" fmla="val 1181740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8912" tIns="219456" rIns="438912" bIns="219456" rtlCol="0" anchor="ctr"/>
            <a:lstStyle/>
            <a:p>
              <a:pPr algn="ctr"/>
              <a:endParaRPr lang="en-US" dirty="0">
                <a:solidFill>
                  <a:srgbClr val="F99D3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" y="0"/>
              <a:ext cx="9339642" cy="43891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8912" tIns="219456" rIns="438912" bIns="219456" rtlCol="0" anchor="ctr"/>
            <a:lstStyle/>
            <a:p>
              <a:pPr algn="ctr"/>
              <a:endParaRPr lang="en-US" dirty="0">
                <a:solidFill>
                  <a:srgbClr val="F99D31"/>
                </a:solidFill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9288607" y="0"/>
              <a:ext cx="17301298" cy="43891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8912" tIns="219456" rIns="438912" bIns="219456" rtlCol="0" anchor="ctr"/>
            <a:lstStyle/>
            <a:p>
              <a:pPr algn="ctr"/>
              <a:endParaRPr lang="en-US" dirty="0">
                <a:solidFill>
                  <a:srgbClr val="F99D31"/>
                </a:solidFill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115456" y="3344631"/>
            <a:ext cx="8836468" cy="1186384"/>
          </a:xfrm>
          <a:prstGeom prst="roundRect">
            <a:avLst>
              <a:gd name="adj" fmla="val 425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395" tIns="45699" rIns="91395" bIns="45699" rtlCol="0" anchor="t"/>
          <a:lstStyle/>
          <a:p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we learned from </a:t>
            </a: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customers…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Customers express discontent on social media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care services have a hard time reaching out to them.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is targeted at improving customer experience and reduce response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time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3608" y="4687490"/>
            <a:ext cx="4367765" cy="2098286"/>
          </a:xfrm>
          <a:prstGeom prst="roundRect">
            <a:avLst>
              <a:gd name="adj" fmla="val 425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395" tIns="45699" rIns="91395" bIns="45699" rtlCol="0" anchor="t"/>
          <a:lstStyle/>
          <a:p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Next Steps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Apart from twitter, it can be extended to other social media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Instead of using RDBMS, NOSQL databases can be used for huge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offer recommendation can be done using trained machine lear</a:t>
            </a:r>
            <a:r>
              <a:rPr lang="en-US" sz="1600" dirty="0" smtClean="0"/>
              <a:t>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can be used further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4766063" y="632486"/>
            <a:ext cx="3612526" cy="2486713"/>
          </a:xfrm>
          <a:prstGeom prst="roundRect">
            <a:avLst>
              <a:gd name="adj" fmla="val 4258"/>
            </a:avLst>
          </a:prstGeom>
          <a:solidFill>
            <a:schemeClr val="accent1">
              <a:lumMod val="60000"/>
              <a:lumOff val="40000"/>
            </a:schemeClr>
          </a:solidFill>
          <a:ln w="330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9" rIns="91395" bIns="45699" rtlCol="0" anchor="ctr"/>
          <a:lstStyle/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TweetRetreat</a:t>
            </a:r>
            <a:r>
              <a:rPr lang="en-US" sz="2400" b="1" dirty="0" smtClean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Treat for the sad Tweets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25823" y="4687490"/>
            <a:ext cx="4383321" cy="2098286"/>
          </a:xfrm>
          <a:prstGeom prst="roundRect">
            <a:avLst>
              <a:gd name="adj" fmla="val 425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395" tIns="45699" rIns="91395" bIns="45699" rtlCol="0" anchor="t"/>
          <a:lstStyle/>
          <a:p>
            <a:r>
              <a:rPr lang="en-US" b="1" u="sng" dirty="0" smtClean="0">
                <a:solidFill>
                  <a:schemeClr val="tx2"/>
                </a:solidFill>
              </a:rPr>
              <a:t>Help we need </a:t>
            </a:r>
            <a:r>
              <a:rPr lang="en-US" b="1" u="sng" dirty="0" smtClean="0">
                <a:solidFill>
                  <a:schemeClr val="tx2"/>
                </a:solidFill>
              </a:rPr>
              <a:t>… </a:t>
            </a:r>
            <a:endParaRPr lang="en-US" sz="1200" dirty="0"/>
          </a:p>
          <a:p>
            <a:r>
              <a:rPr lang="en-US" sz="1200" dirty="0" smtClean="0">
                <a:solidFill>
                  <a:schemeClr val="tx2"/>
                </a:solidFill>
              </a:rPr>
              <a:t>Resources: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Twitter API to fetch tweets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Intuit Twitter account access to tweet on behalf of Intuit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Slack API of Intuit for integration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Watson API for sentiment analysis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Production: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Access to Watson API Enterprise version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Host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152" y="105888"/>
            <a:ext cx="3146448" cy="327003"/>
          </a:xfrm>
          <a:prstGeom prst="rect">
            <a:avLst/>
          </a:prstGeom>
        </p:spPr>
        <p:txBody>
          <a:bodyPr wrap="square" lIns="19041" tIns="9520" rIns="19041" bIns="9520">
            <a:spAutoFit/>
          </a:bodyPr>
          <a:lstStyle/>
          <a:p>
            <a:r>
              <a:rPr lang="en-US" sz="2000" b="1" spc="-31" dirty="0" smtClean="0">
                <a:solidFill>
                  <a:schemeClr val="bg1"/>
                </a:solidFill>
              </a:rPr>
              <a:t>Team Name</a:t>
            </a:r>
            <a:r>
              <a:rPr lang="en-US" sz="2000" b="1" spc="-31" dirty="0" smtClean="0">
                <a:solidFill>
                  <a:schemeClr val="bg1"/>
                </a:solidFill>
              </a:rPr>
              <a:t>: Heisenbug </a:t>
            </a:r>
            <a:endParaRPr lang="en-US" sz="2000" b="1" spc="-31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7589317" y="1560253"/>
            <a:ext cx="2492844" cy="588613"/>
          </a:xfrm>
          <a:prstGeom prst="rect">
            <a:avLst/>
          </a:prstGeom>
        </p:spPr>
        <p:txBody>
          <a:bodyPr wrap="none" lIns="19041" tIns="9520" rIns="19041" bIns="9520">
            <a:spAutoFit/>
          </a:bodyPr>
          <a:lstStyle/>
          <a:p>
            <a:r>
              <a:rPr lang="en-US" sz="3700" b="1" kern="400" spc="21" dirty="0" smtClean="0">
                <a:solidFill>
                  <a:srgbClr val="1594D7"/>
                </a:solidFill>
                <a:latin typeface="Avenir Heavy"/>
                <a:cs typeface="Avenir Heavy"/>
              </a:rPr>
              <a:t>Hackathon</a:t>
            </a:r>
            <a:endParaRPr lang="en-US" sz="3700" b="1" kern="400" spc="21" dirty="0">
              <a:solidFill>
                <a:srgbClr val="1594D7"/>
              </a:solidFill>
              <a:latin typeface="Avenir Heavy"/>
              <a:cs typeface="Avenir Heavy"/>
            </a:endParaRPr>
          </a:p>
        </p:txBody>
      </p:sp>
      <p:pic>
        <p:nvPicPr>
          <p:cNvPr id="7" name="Picture 2" descr="https://upload.wikimedia.org/wikipedia/commons/thumb/a/ae/Intuit_Logo.svg/1000px-Intuit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7014"/>
            <a:ext cx="1160544" cy="3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0" y="1045527"/>
            <a:ext cx="32627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Idea: 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 connect our unsatisfied customers on Twitter to customer care services to improve upon their experience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154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Avenir Heavy</vt:lpstr>
      <vt:lpstr>Calibri</vt:lpstr>
      <vt:lpstr>Arial</vt:lpstr>
      <vt:lpstr>Office Theme</vt:lpstr>
      <vt:lpstr>PowerPoint Presentation</vt:lpstr>
    </vt:vector>
  </TitlesOfParts>
  <Company>Intuit, Inc.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kcoulter</dc:creator>
  <cp:lastModifiedBy>Jain, Roopal</cp:lastModifiedBy>
  <cp:revision>43</cp:revision>
  <dcterms:created xsi:type="dcterms:W3CDTF">2014-12-04T04:13:09Z</dcterms:created>
  <dcterms:modified xsi:type="dcterms:W3CDTF">2017-06-16T07:12:21Z</dcterms:modified>
</cp:coreProperties>
</file>