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CABC4-1094-4DB1-B160-223B08D58086}" type="datetimeFigureOut">
              <a:rPr lang="en-US" smtClean="0"/>
              <a:t>26/05/2019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B3F7D-458D-4E9C-B00F-A235D404E6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3F7D-458D-4E9C-B00F-A235D404E6D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BB70-7473-4EBD-89DE-25AF0625AF52}" type="datetimeFigureOut">
              <a:rPr lang="en-US" smtClean="0"/>
              <a:t>26/05/2019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566-3A34-42CC-9112-3C9FE4FCCA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BB70-7473-4EBD-89DE-25AF0625AF52}" type="datetimeFigureOut">
              <a:rPr lang="en-US" smtClean="0"/>
              <a:t>26/05/2019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566-3A34-42CC-9112-3C9FE4FCCA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BB70-7473-4EBD-89DE-25AF0625AF52}" type="datetimeFigureOut">
              <a:rPr lang="en-US" smtClean="0"/>
              <a:t>26/05/2019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566-3A34-42CC-9112-3C9FE4FCCA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BB70-7473-4EBD-89DE-25AF0625AF52}" type="datetimeFigureOut">
              <a:rPr lang="en-US" smtClean="0"/>
              <a:t>26/05/2019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566-3A34-42CC-9112-3C9FE4FCCA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BB70-7473-4EBD-89DE-25AF0625AF52}" type="datetimeFigureOut">
              <a:rPr lang="en-US" smtClean="0"/>
              <a:t>26/05/2019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566-3A34-42CC-9112-3C9FE4FCCA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BB70-7473-4EBD-89DE-25AF0625AF52}" type="datetimeFigureOut">
              <a:rPr lang="en-US" smtClean="0"/>
              <a:t>26/05/2019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566-3A34-42CC-9112-3C9FE4FCCA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BB70-7473-4EBD-89DE-25AF0625AF52}" type="datetimeFigureOut">
              <a:rPr lang="en-US" smtClean="0"/>
              <a:t>26/05/2019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566-3A34-42CC-9112-3C9FE4FCCA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BB70-7473-4EBD-89DE-25AF0625AF52}" type="datetimeFigureOut">
              <a:rPr lang="en-US" smtClean="0"/>
              <a:t>26/05/2019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566-3A34-42CC-9112-3C9FE4FCCA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BB70-7473-4EBD-89DE-25AF0625AF52}" type="datetimeFigureOut">
              <a:rPr lang="en-US" smtClean="0"/>
              <a:t>26/05/2019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566-3A34-42CC-9112-3C9FE4FCCA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BB70-7473-4EBD-89DE-25AF0625AF52}" type="datetimeFigureOut">
              <a:rPr lang="en-US" smtClean="0"/>
              <a:t>26/05/2019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566-3A34-42CC-9112-3C9FE4FCCA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BB70-7473-4EBD-89DE-25AF0625AF52}" type="datetimeFigureOut">
              <a:rPr lang="en-US" smtClean="0"/>
              <a:t>26/05/2019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CE566-3A34-42CC-9112-3C9FE4FCCA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BB70-7473-4EBD-89DE-25AF0625AF52}" type="datetimeFigureOut">
              <a:rPr lang="en-US" smtClean="0"/>
              <a:t>26/05/2019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CE566-3A34-42CC-9112-3C9FE4FCCA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b="1" dirty="0" err="1" smtClean="0"/>
              <a:t>SAS.h</a:t>
            </a:r>
            <a:r>
              <a:rPr lang="en-US" b="1" dirty="0" smtClean="0"/>
              <a:t> Header File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3600" i="1" dirty="0" smtClean="0">
                <a:solidFill>
                  <a:schemeClr val="tx1"/>
                </a:solidFill>
              </a:rPr>
              <a:t>Search and Sorting</a:t>
            </a:r>
          </a:p>
          <a:p>
            <a:r>
              <a:rPr lang="en-US" sz="3600" i="1" dirty="0" smtClean="0">
                <a:solidFill>
                  <a:schemeClr val="tx1"/>
                </a:solidFill>
              </a:rPr>
              <a:t>Decimal (Integer and Floating Point) Values</a:t>
            </a:r>
          </a:p>
          <a:p>
            <a:r>
              <a:rPr lang="en-US" sz="3600" i="1" dirty="0" smtClean="0">
                <a:solidFill>
                  <a:schemeClr val="tx1"/>
                </a:solidFill>
              </a:rPr>
              <a:t>  By </a:t>
            </a:r>
          </a:p>
          <a:p>
            <a:r>
              <a:rPr lang="en-US" sz="4100" i="1" dirty="0" smtClean="0">
                <a:solidFill>
                  <a:schemeClr val="tx1"/>
                </a:solidFill>
                <a:latin typeface="MrRobot" pitchFamily="34" charset="0"/>
              </a:rPr>
              <a:t>ZAID</a:t>
            </a:r>
            <a:endParaRPr lang="en-US" sz="4100" dirty="0" smtClean="0"/>
          </a:p>
          <a:p>
            <a:endParaRPr lang="en-US" sz="3600" dirty="0" smtClean="0"/>
          </a:p>
          <a:p>
            <a:endParaRPr lang="en-US" sz="3600" i="1" dirty="0">
              <a:solidFill>
                <a:schemeClr val="tx1"/>
              </a:solidFill>
              <a:latin typeface="MrRobot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Included 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Integer Value and Floating Point Value</a:t>
            </a:r>
          </a:p>
          <a:p>
            <a:r>
              <a:rPr lang="en-US" dirty="0" smtClean="0"/>
              <a:t>Selection Sort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Integer Value and Floating Point Value</a:t>
            </a:r>
            <a:endParaRPr lang="en-US" dirty="0" smtClean="0"/>
          </a:p>
          <a:p>
            <a:r>
              <a:rPr lang="en-US" dirty="0" smtClean="0"/>
              <a:t>Insertition Sort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Integer Value and Floating Point Value</a:t>
            </a:r>
            <a:endParaRPr lang="en-US" sz="1400" dirty="0" smtClean="0"/>
          </a:p>
          <a:p>
            <a:r>
              <a:rPr lang="en-US" dirty="0" smtClean="0"/>
              <a:t>Merge Sort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Integer Value and Floating Point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Included Searching Algorithms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Binary Search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Integer Value and Floating Point Value</a:t>
            </a:r>
          </a:p>
          <a:p>
            <a:r>
              <a:rPr lang="en-US" dirty="0" smtClean="0"/>
              <a:t>Linear Search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/>
              <a:t>Integer Value and Floating Point Value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b="1" dirty="0" smtClean="0"/>
              <a:t>Bubble Sort -&gt; </a:t>
            </a:r>
            <a:r>
              <a:rPr lang="en-US" b="1" dirty="0" err="1" smtClean="0"/>
              <a:t>bsort</a:t>
            </a:r>
            <a:r>
              <a:rPr lang="en-US" b="1" dirty="0" smtClean="0"/>
              <a:t>().</a:t>
            </a:r>
            <a:endParaRPr lang="en-US" b="1" dirty="0" smtClean="0"/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sz="2000" dirty="0" smtClean="0"/>
              <a:t>1.bsort function is Require 2 parameters.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1800" dirty="0" smtClean="0"/>
              <a:t>1.array</a:t>
            </a:r>
          </a:p>
          <a:p>
            <a:pPr marL="514350" indent="-514350">
              <a:buNone/>
            </a:pPr>
            <a:r>
              <a:rPr lang="en-US" sz="1800" dirty="0"/>
              <a:t>	</a:t>
            </a:r>
            <a:r>
              <a:rPr lang="en-US" sz="1800" dirty="0" smtClean="0"/>
              <a:t>		2.size of array. “Example array contain 6 elements then size is 6”.</a:t>
            </a:r>
          </a:p>
          <a:p>
            <a:pPr marL="514350" indent="-514350">
              <a:buNone/>
            </a:pPr>
            <a:r>
              <a:rPr lang="en-US" sz="1800" dirty="0"/>
              <a:t>	</a:t>
            </a:r>
            <a:r>
              <a:rPr lang="en-US" sz="1800" dirty="0" smtClean="0"/>
              <a:t>	2.</a:t>
            </a:r>
            <a:r>
              <a:rPr lang="en-US" sz="2000" dirty="0" smtClean="0"/>
              <a:t>bsort(</a:t>
            </a:r>
            <a:r>
              <a:rPr lang="en-US" sz="2000" dirty="0" err="1" smtClean="0"/>
              <a:t>array,size</a:t>
            </a:r>
            <a:r>
              <a:rPr lang="en-US" sz="2000" dirty="0" smtClean="0"/>
              <a:t> of array); </a:t>
            </a:r>
            <a:r>
              <a:rPr lang="en-US" sz="2000" dirty="0" smtClean="0"/>
              <a:t>example -&gt; </a:t>
            </a:r>
            <a:r>
              <a:rPr lang="en-US" sz="2000" dirty="0" err="1" smtClean="0"/>
              <a:t>bsort</a:t>
            </a:r>
            <a:r>
              <a:rPr lang="en-US" sz="2000" dirty="0" smtClean="0"/>
              <a:t>(array,6);</a:t>
            </a:r>
            <a:endParaRPr lang="en-US" sz="2000" dirty="0" smtClean="0"/>
          </a:p>
          <a:p>
            <a:pPr marL="514350" indent="-514350">
              <a:buNone/>
            </a:pPr>
            <a:r>
              <a:rPr lang="en-US" sz="2000" dirty="0"/>
              <a:t>	</a:t>
            </a:r>
            <a:r>
              <a:rPr lang="en-US" sz="2000" dirty="0" smtClean="0"/>
              <a:t>	3.bsort does not Return any Value Because its void Function</a:t>
            </a:r>
          </a:p>
          <a:p>
            <a:pPr marL="514350" indent="-514350">
              <a:buNone/>
            </a:pPr>
            <a:r>
              <a:rPr lang="en-US" sz="2000" dirty="0"/>
              <a:t>	</a:t>
            </a:r>
            <a:r>
              <a:rPr lang="en-US" sz="2000" dirty="0" smtClean="0"/>
              <a:t>	4.bsort can get integer value array or floating point value array</a:t>
            </a:r>
          </a:p>
          <a:p>
            <a:pPr marL="514350" indent="-514350">
              <a:buNone/>
            </a:pPr>
            <a:endParaRPr lang="en-US" sz="1800" dirty="0"/>
          </a:p>
          <a:p>
            <a:pPr marL="514350" indent="-514350">
              <a:buNone/>
            </a:pPr>
            <a:endParaRPr lang="en-US" sz="1800" dirty="0" smtClean="0"/>
          </a:p>
          <a:p>
            <a:pPr marL="514350" indent="-514350">
              <a:buNone/>
            </a:pPr>
            <a:r>
              <a:rPr lang="en-US" sz="1800" i="1" dirty="0" smtClean="0"/>
              <a:t>NOTE: Must Include </a:t>
            </a:r>
            <a:r>
              <a:rPr lang="en-US" sz="1800" i="1" dirty="0" err="1" smtClean="0"/>
              <a:t>SAS.h</a:t>
            </a:r>
            <a:r>
              <a:rPr lang="en-US" sz="1800" i="1" dirty="0" smtClean="0"/>
              <a:t> Header file for Access </a:t>
            </a:r>
            <a:r>
              <a:rPr lang="en-US" sz="1800" i="1" dirty="0" smtClean="0"/>
              <a:t>these </a:t>
            </a:r>
            <a:r>
              <a:rPr lang="en-US" sz="1800" i="1" dirty="0" smtClean="0"/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3276600"/>
          </a:xfrm>
        </p:spPr>
        <p:txBody>
          <a:bodyPr>
            <a:normAutofit/>
          </a:bodyPr>
          <a:lstStyle/>
          <a:p>
            <a:pPr marL="514350" indent="-514350"/>
            <a:r>
              <a:rPr lang="en-US" b="1" dirty="0" smtClean="0"/>
              <a:t>Insertition Sort-&gt; </a:t>
            </a:r>
            <a:r>
              <a:rPr lang="en-US" b="1" dirty="0" err="1" smtClean="0"/>
              <a:t>isort</a:t>
            </a:r>
            <a:r>
              <a:rPr lang="en-US" b="1" dirty="0" smtClean="0"/>
              <a:t>().</a:t>
            </a:r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sz="2000" dirty="0" smtClean="0"/>
              <a:t>1.isort function is Require 2 parameters</a:t>
            </a:r>
            <a:r>
              <a:rPr lang="en-US" sz="1800" dirty="0" smtClean="0"/>
              <a:t>.</a:t>
            </a:r>
          </a:p>
          <a:p>
            <a:pPr marL="514350" indent="-514350">
              <a:buNone/>
            </a:pPr>
            <a:r>
              <a:rPr lang="en-US" sz="1800" dirty="0" smtClean="0"/>
              <a:t>			1.array</a:t>
            </a:r>
          </a:p>
          <a:p>
            <a:pPr marL="514350" indent="-514350">
              <a:buNone/>
            </a:pPr>
            <a:r>
              <a:rPr lang="en-US" sz="1800" dirty="0" smtClean="0"/>
              <a:t>			2.size of array. “Example array contain 6 elements then size is 6”.</a:t>
            </a:r>
          </a:p>
          <a:p>
            <a:pPr marL="514350" indent="-514350">
              <a:buNone/>
            </a:pPr>
            <a:r>
              <a:rPr lang="en-US" sz="1800" dirty="0" smtClean="0"/>
              <a:t>		2.</a:t>
            </a:r>
            <a:r>
              <a:rPr lang="en-US" sz="2000" dirty="0" smtClean="0"/>
              <a:t>isort(</a:t>
            </a:r>
            <a:r>
              <a:rPr lang="en-US" sz="2000" dirty="0" err="1" smtClean="0"/>
              <a:t>array,size</a:t>
            </a:r>
            <a:r>
              <a:rPr lang="en-US" sz="2000" dirty="0" smtClean="0"/>
              <a:t> of array); example -&gt; </a:t>
            </a:r>
            <a:r>
              <a:rPr lang="en-US" sz="2000" dirty="0" err="1" smtClean="0"/>
              <a:t>issort</a:t>
            </a:r>
            <a:r>
              <a:rPr lang="en-US" sz="2000" dirty="0" smtClean="0"/>
              <a:t>(array,6);</a:t>
            </a:r>
          </a:p>
          <a:p>
            <a:pPr marL="514350" indent="-514350">
              <a:buNone/>
            </a:pPr>
            <a:r>
              <a:rPr lang="en-US" sz="1800" dirty="0" smtClean="0"/>
              <a:t>		3.</a:t>
            </a:r>
            <a:r>
              <a:rPr lang="en-US" sz="2000" dirty="0" smtClean="0"/>
              <a:t>isort does not Return any Value Because its void Function</a:t>
            </a:r>
          </a:p>
          <a:p>
            <a:pPr marL="514350" indent="-514350">
              <a:buNone/>
            </a:pPr>
            <a:r>
              <a:rPr lang="en-US" sz="2000" dirty="0" smtClean="0"/>
              <a:t>		4.isort can get integer value array or floating point value array</a:t>
            </a:r>
          </a:p>
          <a:p>
            <a:pPr marL="514350" indent="-514350">
              <a:buNone/>
            </a:pPr>
            <a:r>
              <a:rPr lang="en-US" sz="1800" i="1" dirty="0" smtClean="0"/>
              <a:t>NOTE: Must Include </a:t>
            </a:r>
            <a:r>
              <a:rPr lang="en-US" sz="1800" i="1" dirty="0" err="1" smtClean="0"/>
              <a:t>SAS.h</a:t>
            </a:r>
            <a:r>
              <a:rPr lang="en-US" sz="1800" i="1" dirty="0" smtClean="0"/>
              <a:t> Header file for Access these Functions</a:t>
            </a:r>
            <a:endParaRPr lang="en-US" sz="1800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3352800"/>
            <a:ext cx="85344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3000" b="1" dirty="0" smtClean="0"/>
              <a:t>Selection Sort-&gt; </a:t>
            </a:r>
            <a:r>
              <a:rPr lang="en-US" sz="3000" b="1" dirty="0" err="1" smtClean="0"/>
              <a:t>ssort</a:t>
            </a:r>
            <a:r>
              <a:rPr lang="en-US" sz="3000" b="1" dirty="0" smtClean="0"/>
              <a:t>().</a:t>
            </a:r>
          </a:p>
          <a:p>
            <a:pPr marL="971550" lvl="1" indent="-514350"/>
            <a:r>
              <a:rPr lang="en-US" dirty="0" smtClean="0"/>
              <a:t>	1.</a:t>
            </a:r>
            <a:r>
              <a:rPr lang="en-US" sz="2000" dirty="0" smtClean="0"/>
              <a:t>ssort function is Require 2 parameters.</a:t>
            </a:r>
          </a:p>
          <a:p>
            <a:pPr marL="971550" lvl="1" indent="-514350"/>
            <a:r>
              <a:rPr lang="en-US" dirty="0" smtClean="0"/>
              <a:t>		  </a:t>
            </a:r>
            <a:r>
              <a:rPr lang="en-US" dirty="0" smtClean="0"/>
              <a:t>1.array</a:t>
            </a:r>
          </a:p>
          <a:p>
            <a:pPr marL="971550" lvl="1" indent="-514350"/>
            <a:endParaRPr lang="en-US" dirty="0"/>
          </a:p>
          <a:p>
            <a:pPr marL="971550" lvl="1" indent="-514350"/>
            <a:r>
              <a:rPr lang="en-US" dirty="0"/>
              <a:t>		 </a:t>
            </a:r>
            <a:r>
              <a:rPr lang="en-US" dirty="0" smtClean="0"/>
              <a:t> 2.size </a:t>
            </a:r>
            <a:r>
              <a:rPr lang="en-US" dirty="0"/>
              <a:t>of array. “Example array contain 6 elements then size is 6”.</a:t>
            </a:r>
          </a:p>
          <a:p>
            <a:pPr marL="971550" lvl="1" indent="-514350"/>
            <a:r>
              <a:rPr lang="en-US" dirty="0"/>
              <a:t>	</a:t>
            </a:r>
            <a:r>
              <a:rPr lang="en-US" dirty="0" smtClean="0"/>
              <a:t>2.</a:t>
            </a:r>
            <a:r>
              <a:rPr lang="en-US" sz="2000" dirty="0" smtClean="0"/>
              <a:t>ssort(</a:t>
            </a:r>
            <a:r>
              <a:rPr lang="en-US" sz="2000" dirty="0" err="1" smtClean="0"/>
              <a:t>array,size</a:t>
            </a:r>
            <a:r>
              <a:rPr lang="en-US" sz="2000" dirty="0" smtClean="0"/>
              <a:t> of array); example -&gt; </a:t>
            </a:r>
            <a:r>
              <a:rPr lang="en-US" sz="2000" dirty="0" err="1" smtClean="0"/>
              <a:t>ssort</a:t>
            </a:r>
            <a:r>
              <a:rPr lang="en-US" sz="2000" dirty="0" smtClean="0"/>
              <a:t>(array,6);</a:t>
            </a:r>
          </a:p>
          <a:p>
            <a:pPr marL="971550" lvl="1" indent="-514350"/>
            <a:r>
              <a:rPr lang="en-US" dirty="0"/>
              <a:t>	</a:t>
            </a:r>
            <a:r>
              <a:rPr lang="en-US" dirty="0" smtClean="0"/>
              <a:t>3.</a:t>
            </a:r>
            <a:r>
              <a:rPr lang="en-US" sz="2000" dirty="0" smtClean="0"/>
              <a:t>ssort </a:t>
            </a:r>
            <a:r>
              <a:rPr lang="en-US" sz="2000" dirty="0"/>
              <a:t>does not Return any Value Because its void Function</a:t>
            </a:r>
          </a:p>
          <a:p>
            <a:pPr marL="971550" lvl="1" indent="-514350"/>
            <a:r>
              <a:rPr lang="en-US" sz="2000" dirty="0"/>
              <a:t>	</a:t>
            </a:r>
            <a:r>
              <a:rPr lang="en-US" sz="2000" dirty="0" smtClean="0"/>
              <a:t>4.ssort </a:t>
            </a:r>
            <a:r>
              <a:rPr lang="en-US" sz="2000" dirty="0"/>
              <a:t>can get integer value array or floating point value array</a:t>
            </a:r>
          </a:p>
          <a:p>
            <a:pPr marL="514350" indent="-514350">
              <a:buNone/>
            </a:pPr>
            <a:endParaRPr lang="en-US" sz="2000" dirty="0"/>
          </a:p>
          <a:p>
            <a:pPr marL="514350" indent="-514350">
              <a:buNone/>
            </a:pPr>
            <a:endParaRPr lang="en-US" sz="2000" dirty="0"/>
          </a:p>
          <a:p>
            <a:pPr marL="514350" indent="-514350">
              <a:buNone/>
            </a:pPr>
            <a:r>
              <a:rPr lang="en-US" i="1" dirty="0"/>
              <a:t>NOTE: Must Include </a:t>
            </a:r>
            <a:r>
              <a:rPr lang="en-US" i="1" dirty="0" err="1" smtClean="0"/>
              <a:t>SAS.h</a:t>
            </a:r>
            <a:r>
              <a:rPr lang="en-US" i="1" dirty="0" smtClean="0"/>
              <a:t> </a:t>
            </a:r>
            <a:r>
              <a:rPr lang="en-US" i="1" dirty="0"/>
              <a:t>Header file for Access </a:t>
            </a:r>
            <a:r>
              <a:rPr lang="en-US" i="1" dirty="0" smtClean="0"/>
              <a:t>these Functions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b="1" dirty="0" smtClean="0"/>
              <a:t>Merge Sort -&gt; </a:t>
            </a:r>
            <a:r>
              <a:rPr lang="en-US" b="1" dirty="0" err="1" smtClean="0"/>
              <a:t>msort</a:t>
            </a:r>
            <a:r>
              <a:rPr lang="en-US" b="1" dirty="0" smtClean="0"/>
              <a:t>()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sz="1800" dirty="0" smtClean="0"/>
              <a:t>1.</a:t>
            </a:r>
            <a:r>
              <a:rPr lang="en-US" sz="2000" dirty="0" smtClean="0"/>
              <a:t>msort() Require 3 Parameters.</a:t>
            </a:r>
          </a:p>
          <a:p>
            <a:pPr marL="514350" indent="-514350">
              <a:buNone/>
            </a:pPr>
            <a:r>
              <a:rPr lang="en-US" sz="2000" dirty="0"/>
              <a:t>	</a:t>
            </a:r>
            <a:r>
              <a:rPr lang="en-US" sz="2000" dirty="0" smtClean="0"/>
              <a:t>	1.array</a:t>
            </a:r>
          </a:p>
          <a:p>
            <a:pPr marL="514350" indent="-514350">
              <a:buNone/>
            </a:pPr>
            <a:r>
              <a:rPr lang="en-US" sz="2000" dirty="0" smtClean="0"/>
              <a:t>		2.0</a:t>
            </a:r>
          </a:p>
          <a:p>
            <a:pPr marL="514350" indent="-514350">
              <a:buNone/>
            </a:pPr>
            <a:r>
              <a:rPr lang="en-US" sz="2000" dirty="0"/>
              <a:t>	</a:t>
            </a:r>
            <a:r>
              <a:rPr lang="en-US" sz="2000" dirty="0" smtClean="0"/>
              <a:t>	3.</a:t>
            </a:r>
            <a:r>
              <a:rPr lang="en-US" sz="2000" dirty="0" smtClean="0"/>
              <a:t> size of the array – 1</a:t>
            </a:r>
          </a:p>
          <a:p>
            <a:pPr marL="514350" indent="-514350">
              <a:buNone/>
            </a:pPr>
            <a:r>
              <a:rPr lang="en-US" sz="2000" dirty="0"/>
              <a:t>	</a:t>
            </a:r>
            <a:r>
              <a:rPr lang="en-US" sz="2000" dirty="0" smtClean="0"/>
              <a:t>2.</a:t>
            </a:r>
            <a:r>
              <a:rPr lang="en-US" sz="2500" dirty="0" smtClean="0"/>
              <a:t>example of usage.</a:t>
            </a:r>
          </a:p>
          <a:p>
            <a:pPr marL="514350" indent="-514350">
              <a:buNone/>
            </a:pPr>
            <a:r>
              <a:rPr lang="en-US" sz="2500" dirty="0"/>
              <a:t>	</a:t>
            </a:r>
            <a:r>
              <a:rPr lang="en-US" sz="2500" dirty="0" smtClean="0"/>
              <a:t>	</a:t>
            </a:r>
            <a:r>
              <a:rPr lang="en-US" sz="2500" dirty="0" err="1" smtClean="0"/>
              <a:t>int</a:t>
            </a:r>
            <a:r>
              <a:rPr lang="en-US" sz="2500" dirty="0" smtClean="0"/>
              <a:t> array[10] = {56,89,78,54,35,789,12324,59,264,10};</a:t>
            </a:r>
          </a:p>
          <a:p>
            <a:pPr marL="514350" indent="-514350">
              <a:buNone/>
            </a:pPr>
            <a:r>
              <a:rPr lang="en-US" sz="2500" dirty="0"/>
              <a:t>	</a:t>
            </a:r>
            <a:r>
              <a:rPr lang="en-US" sz="2500" dirty="0" smtClean="0"/>
              <a:t>	</a:t>
            </a:r>
            <a:r>
              <a:rPr lang="en-US" sz="2500" dirty="0" err="1" smtClean="0"/>
              <a:t>msort</a:t>
            </a:r>
            <a:r>
              <a:rPr lang="en-US" sz="2500" dirty="0" smtClean="0"/>
              <a:t>(array,0,10-1);</a:t>
            </a:r>
          </a:p>
          <a:p>
            <a:pPr marL="514350" indent="-514350">
              <a:buNone/>
            </a:pPr>
            <a:r>
              <a:rPr lang="en-US" sz="2000" dirty="0"/>
              <a:t>	</a:t>
            </a:r>
            <a:r>
              <a:rPr lang="en-US" sz="2000" dirty="0" smtClean="0"/>
              <a:t>3.msort() does not return any value because its void function.</a:t>
            </a:r>
          </a:p>
          <a:p>
            <a:pPr marL="514350" indent="-514350">
              <a:buNone/>
            </a:pPr>
            <a:r>
              <a:rPr lang="en-US" sz="2000" dirty="0" smtClean="0"/>
              <a:t>	4.m</a:t>
            </a:r>
            <a:r>
              <a:rPr lang="en-US" sz="2000" dirty="0" smtClean="0"/>
              <a:t>sort can get integer value array or floating point value array.</a:t>
            </a:r>
          </a:p>
          <a:p>
            <a:pPr marL="514350" indent="-514350">
              <a:buNone/>
            </a:pPr>
            <a:r>
              <a:rPr lang="en-US" sz="2000" dirty="0" smtClean="0"/>
              <a:t>	NOTE: Must Include </a:t>
            </a:r>
            <a:r>
              <a:rPr lang="en-US" sz="2000" dirty="0" err="1" smtClean="0"/>
              <a:t>SAS.h</a:t>
            </a:r>
            <a:r>
              <a:rPr lang="en-US" sz="2000" dirty="0" smtClean="0"/>
              <a:t> Header file for Access these Functions.</a:t>
            </a:r>
          </a:p>
          <a:p>
            <a:pPr marL="514350" indent="-51435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Searching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Binary Search -&gt; </a:t>
            </a:r>
            <a:r>
              <a:rPr lang="en-US" dirty="0" err="1" smtClean="0"/>
              <a:t>bsearch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100" dirty="0" smtClean="0"/>
              <a:t>1.bsearch</a:t>
            </a:r>
            <a:r>
              <a:rPr lang="en-US" sz="2600" dirty="0" smtClean="0"/>
              <a:t>() require 3 parameters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1.array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2.size of the array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3.search value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</a:t>
            </a:r>
            <a:r>
              <a:rPr lang="en-US" sz="1800" dirty="0" smtClean="0"/>
              <a:t>2.</a:t>
            </a:r>
            <a:r>
              <a:rPr lang="en-US" sz="2600" dirty="0" smtClean="0"/>
              <a:t>example usage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</a:t>
            </a:r>
            <a:r>
              <a:rPr lang="en-US" sz="2600" dirty="0" err="1" smtClean="0"/>
              <a:t>bsearch</a:t>
            </a:r>
            <a:r>
              <a:rPr lang="en-US" sz="2600" dirty="0" smtClean="0"/>
              <a:t>(</a:t>
            </a:r>
            <a:r>
              <a:rPr lang="en-US" sz="2600" dirty="0" err="1" smtClean="0"/>
              <a:t>array,size</a:t>
            </a:r>
            <a:r>
              <a:rPr lang="en-US" sz="2600" dirty="0" smtClean="0"/>
              <a:t> of the </a:t>
            </a:r>
            <a:r>
              <a:rPr lang="en-US" sz="2600" dirty="0" err="1" smtClean="0"/>
              <a:t>array,search</a:t>
            </a:r>
            <a:r>
              <a:rPr lang="en-US" sz="2600" dirty="0" smtClean="0"/>
              <a:t> value);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</a:t>
            </a:r>
            <a:r>
              <a:rPr lang="en-US" sz="2600" dirty="0" err="1" smtClean="0"/>
              <a:t>int</a:t>
            </a:r>
            <a:r>
              <a:rPr lang="en-US" sz="2600" dirty="0" smtClean="0"/>
              <a:t> array[10] = {1,2,3,4,5,6,7,8,9,10};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</a:t>
            </a:r>
            <a:r>
              <a:rPr lang="en-US" sz="2600" dirty="0" err="1" smtClean="0"/>
              <a:t>i</a:t>
            </a:r>
            <a:r>
              <a:rPr lang="en-US" sz="2600" dirty="0" smtClean="0"/>
              <a:t>=</a:t>
            </a:r>
            <a:r>
              <a:rPr lang="en-US" sz="2600" dirty="0" err="1" smtClean="0"/>
              <a:t>bearch</a:t>
            </a:r>
            <a:r>
              <a:rPr lang="en-US" sz="2600" dirty="0" smtClean="0"/>
              <a:t>(array,10,6);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now </a:t>
            </a:r>
            <a:r>
              <a:rPr lang="en-US" sz="2600" dirty="0" err="1" smtClean="0"/>
              <a:t>i</a:t>
            </a:r>
            <a:r>
              <a:rPr lang="en-US" sz="2600" dirty="0" smtClean="0"/>
              <a:t> = 5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3.</a:t>
            </a:r>
            <a:r>
              <a:rPr lang="en-US" sz="2600" u="sng" dirty="0" smtClean="0"/>
              <a:t>bsearch() return position of search value </a:t>
            </a:r>
            <a:r>
              <a:rPr lang="en-US" sz="2600" dirty="0" smtClean="0"/>
              <a:t>in above	example </a:t>
            </a:r>
            <a:r>
              <a:rPr lang="en-US" sz="2600" dirty="0" err="1" smtClean="0"/>
              <a:t>i</a:t>
            </a:r>
            <a:r>
              <a:rPr lang="en-US" sz="2600" dirty="0" smtClean="0"/>
              <a:t> = 5 mean search value is 6. 6’s position in the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array  is 5.</a:t>
            </a:r>
          </a:p>
          <a:p>
            <a:pPr>
              <a:buNone/>
            </a:pPr>
            <a:r>
              <a:rPr lang="en-US" sz="2100" dirty="0" smtClean="0"/>
              <a:t>		</a:t>
            </a:r>
            <a:r>
              <a:rPr lang="en-US" sz="2100" i="1" dirty="0" smtClean="0"/>
              <a:t>NOTE: Must Include </a:t>
            </a:r>
            <a:r>
              <a:rPr lang="en-US" sz="2100" i="1" dirty="0" err="1" smtClean="0"/>
              <a:t>SAS.h</a:t>
            </a:r>
            <a:r>
              <a:rPr lang="en-US" sz="2100" i="1" dirty="0" smtClean="0"/>
              <a:t> Header file for Access these Functions.</a:t>
            </a:r>
            <a:endParaRPr lang="en-US" sz="21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Linear Search -&gt; </a:t>
            </a:r>
            <a:r>
              <a:rPr lang="en-US" b="1" dirty="0" err="1" smtClean="0"/>
              <a:t>lsearch</a:t>
            </a:r>
            <a:r>
              <a:rPr lang="en-US" b="1" dirty="0" smtClean="0"/>
              <a:t>()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000" dirty="0" smtClean="0"/>
              <a:t>1.</a:t>
            </a:r>
            <a:r>
              <a:rPr lang="en-US" sz="2600" dirty="0" smtClean="0"/>
              <a:t>lsearch() require 3 parameters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1.array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2.size of the array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3.search value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2.example usage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</a:t>
            </a:r>
            <a:r>
              <a:rPr lang="en-US" sz="2600" dirty="0" smtClean="0"/>
              <a:t> </a:t>
            </a:r>
            <a:r>
              <a:rPr lang="en-US" sz="2600" dirty="0" err="1" smtClean="0"/>
              <a:t>lsearch</a:t>
            </a:r>
            <a:r>
              <a:rPr lang="en-US" sz="2600" dirty="0" smtClean="0"/>
              <a:t>(</a:t>
            </a:r>
            <a:r>
              <a:rPr lang="en-US" sz="2600" dirty="0" err="1" smtClean="0"/>
              <a:t>array,size</a:t>
            </a:r>
            <a:r>
              <a:rPr lang="en-US" sz="2600" dirty="0" smtClean="0"/>
              <a:t> of the </a:t>
            </a:r>
            <a:r>
              <a:rPr lang="en-US" sz="2600" dirty="0" err="1" smtClean="0"/>
              <a:t>array,search</a:t>
            </a:r>
            <a:r>
              <a:rPr lang="en-US" sz="2600" dirty="0" smtClean="0"/>
              <a:t> value);</a:t>
            </a:r>
            <a:endParaRPr lang="en-US" sz="2600" dirty="0" smtClean="0"/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</a:t>
            </a:r>
            <a:r>
              <a:rPr lang="en-US" sz="2600" dirty="0" err="1" smtClean="0"/>
              <a:t>int</a:t>
            </a:r>
            <a:r>
              <a:rPr lang="en-US" sz="2600" dirty="0" smtClean="0"/>
              <a:t> array[10] = {1,2,3,4,5,6,7,8,9,10};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;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</a:t>
            </a:r>
            <a:r>
              <a:rPr lang="en-US" sz="2600" dirty="0" err="1" smtClean="0"/>
              <a:t>i</a:t>
            </a:r>
            <a:r>
              <a:rPr lang="en-US" sz="2600" dirty="0" smtClean="0"/>
              <a:t>=</a:t>
            </a:r>
            <a:r>
              <a:rPr lang="en-US" sz="2600" dirty="0" err="1" smtClean="0"/>
              <a:t>learch</a:t>
            </a:r>
            <a:r>
              <a:rPr lang="en-US" sz="2600" dirty="0" smtClean="0"/>
              <a:t>(array,10,6);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	now </a:t>
            </a:r>
            <a:r>
              <a:rPr lang="en-US" sz="2600" dirty="0" err="1" smtClean="0"/>
              <a:t>i</a:t>
            </a:r>
            <a:r>
              <a:rPr lang="en-US" sz="2600" dirty="0" smtClean="0"/>
              <a:t> = 5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dirty="0" smtClean="0"/>
              <a:t>	3.</a:t>
            </a:r>
            <a:r>
              <a:rPr lang="en-US" sz="2600" u="sng" dirty="0" smtClean="0"/>
              <a:t>lsearch() return position of search value </a:t>
            </a:r>
            <a:r>
              <a:rPr lang="en-US" sz="2600" dirty="0" smtClean="0"/>
              <a:t>in above example 	   </a:t>
            </a:r>
            <a:r>
              <a:rPr lang="en-US" sz="2600" dirty="0" err="1" smtClean="0"/>
              <a:t>i</a:t>
            </a:r>
            <a:r>
              <a:rPr lang="en-US" sz="2600" dirty="0" smtClean="0"/>
              <a:t>=5 mean search value is 6. 6’s position in the array  is 5.</a:t>
            </a:r>
          </a:p>
          <a:p>
            <a:pPr>
              <a:buNone/>
            </a:pPr>
            <a:r>
              <a:rPr lang="en-US" sz="2100" i="1" dirty="0" smtClean="0"/>
              <a:t>		NOTE: Must Include </a:t>
            </a:r>
            <a:r>
              <a:rPr lang="en-US" sz="2100" i="1" dirty="0" err="1" smtClean="0"/>
              <a:t>SAS.h</a:t>
            </a:r>
            <a:r>
              <a:rPr lang="en-US" sz="2100" i="1" dirty="0" smtClean="0"/>
              <a:t> Header file for Access these Functions.</a:t>
            </a:r>
            <a:endParaRPr lang="en-US" sz="21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106</Words>
  <Application>Microsoft Office PowerPoint</Application>
  <PresentationFormat>On-screen Show (4:3)</PresentationFormat>
  <Paragraphs>89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SAS.h Header File</vt:lpstr>
      <vt:lpstr>Included Sorting Algorithms</vt:lpstr>
      <vt:lpstr>Included Searching Algorithms</vt:lpstr>
      <vt:lpstr>Sorting Functions</vt:lpstr>
      <vt:lpstr>Slide 5</vt:lpstr>
      <vt:lpstr>Slide 6</vt:lpstr>
      <vt:lpstr>Searching Functions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SAS.h Header File</dc:title>
  <dc:creator>Zaid</dc:creator>
  <cp:lastModifiedBy>Zaid</cp:lastModifiedBy>
  <cp:revision>15</cp:revision>
  <dcterms:created xsi:type="dcterms:W3CDTF">2019-05-26T10:01:07Z</dcterms:created>
  <dcterms:modified xsi:type="dcterms:W3CDTF">2019-05-26T11:13:28Z</dcterms:modified>
</cp:coreProperties>
</file>