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4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109911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團隊名稱：明顯是個狠角色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 </a:t>
            </a:r>
            <a:r>
              <a:rPr lang="en-US" altLang="zh-TW" dirty="0"/>
              <a:t>(Training Accuracy, Validation</a:t>
            </a:r>
            <a:r>
              <a:rPr lang="zh-TW" altLang="en-US" dirty="0"/>
              <a:t> </a:t>
            </a:r>
            <a:r>
              <a:rPr lang="en-US" altLang="zh-TW" dirty="0"/>
              <a:t>Accuracy…)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四、其他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或自行定義項目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150</Words>
  <Application>Microsoft Macintosh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報名序號：109911   團隊名稱：明顯是個狠角色</vt:lpstr>
      <vt:lpstr>一、資料前處理(說明資料前處理過程)</vt:lpstr>
      <vt:lpstr>二、演算法和模型介紹(介紹方法細節)</vt:lpstr>
      <vt:lpstr>三、預測結果 (Training Accuracy, Validation Accuracy…)</vt:lpstr>
      <vt:lpstr>四、其他(或自行定義項目)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(1)109000_TestReport</dc:title>
  <dc:creator>宋芯茹</dc:creator>
  <cp:lastModifiedBy>Sean Chang</cp:lastModifiedBy>
  <cp:revision>28</cp:revision>
  <dcterms:created xsi:type="dcterms:W3CDTF">2019-07-04T00:48:27Z</dcterms:created>
  <dcterms:modified xsi:type="dcterms:W3CDTF">2020-07-28T07:03:42Z</dcterms:modified>
</cp:coreProperties>
</file>