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B442B-8B36-4B50-95F8-CF9FA083DCD7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65281-8764-4FA4-8357-B6EA31127E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97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5281-8764-4FA4-8357-B6EA31127E1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34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BB7-829D-4425-8036-3A3B13B935CA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81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5FA-454E-4F17-9E73-5D2696952D27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23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9D06-2520-4BCE-A61E-ACC178638E40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23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09006"/>
            <a:ext cx="10515600" cy="1018904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3200" b="1" kern="12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45624"/>
            <a:ext cx="10515600" cy="5225142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  <a:lvl2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2pPr>
            <a:lvl3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3pPr>
            <a:lvl4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4pPr>
            <a:lvl5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9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8C86-4B55-4FE0-B580-D723B0F157CA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01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FDF2-5182-4DEA-B352-D3243A6E4171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86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088D-1222-43E5-A0CF-6ADA314F26D2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02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A077-A964-4EA8-B1CF-04C2BE3CCF4B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2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2FE1-18F9-4B22-9C86-F4C67BF4C17B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57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E4C9-0B9A-407B-9C75-927B8382FD89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86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B42B-24A8-48C2-9DCC-E8DE98F9E355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79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E249-842B-4F4C-BC18-470095B6566F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10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60600" y="1458920"/>
            <a:ext cx="7772400" cy="1722437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109000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109XXX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已寄至隊長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email)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團隊名稱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：大數據競賽讚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93411" y="4692961"/>
            <a:ext cx="7706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：請用本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PowerPoint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文件撰寫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團隊程式說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，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請轉成</a:t>
            </a:r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PDF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檔案繳交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lvl="0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</a:t>
            </a:r>
            <a:r>
              <a:rPr lang="zh-TW" altLang="en-US" u="sng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本文件格式及安裝內容僅供參考，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請依實際需求安裝並撰寫即可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。</a:t>
            </a:r>
          </a:p>
          <a:p>
            <a:pPr lvl="0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依據競賽須知第七條，第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項規定：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576000" lvl="1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測試報告之簡報資料不得出現企業、學校系所標誌、提及企業名稱、學校系所、教授姓名及任何可供辨識參賽團隊組織或個人身分的資料或資訊，違者取消參賽資格或由評審會議決議處理方式。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65320" y="0"/>
            <a:ext cx="3362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團隊程式說</a:t>
            </a:r>
            <a:r>
              <a:rPr lang="zh-TW" altLang="en-US" sz="3200" b="1" u="sng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619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</a:t>
            </a:r>
            <a:r>
              <a:rPr lang="zh-TW" altLang="en-US" dirty="0" smtClean="0"/>
              <a:t>程式執行的安裝環境說明</a:t>
            </a:r>
            <a:endParaRPr lang="zh-TW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範例如下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7/8.1/10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Linux-Ubuntu …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程式語言：開發工具為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或其他程式語言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工具軟體：</a:t>
            </a:r>
          </a:p>
          <a:p>
            <a:pPr lvl="1">
              <a:buFont typeface="微軟正黑體" panose="020B0604030504040204" pitchFamily="34" charset="-120"/>
              <a:buChar char="‐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2.1.5</a:t>
            </a:r>
          </a:p>
          <a:p>
            <a:pPr lvl="1">
              <a:buFont typeface="微軟正黑體" panose="020B0604030504040204" pitchFamily="34" charset="-120"/>
              <a:buChar char="‐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v1.5</a:t>
            </a:r>
          </a:p>
          <a:p>
            <a:pPr lvl="1">
              <a:buFont typeface="微軟正黑體" panose="020B0604030504040204" pitchFamily="34" charset="-120"/>
              <a:buChar char="‐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v2.0</a:t>
            </a:r>
          </a:p>
          <a:p>
            <a:pPr lvl="1">
              <a:buFont typeface="微軟正黑體" panose="020B0604030504040204" pitchFamily="34" charset="-120"/>
              <a:buChar char="‐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3.7</a:t>
            </a:r>
          </a:p>
          <a:p>
            <a:pPr lvl="1">
              <a:buFont typeface="微軟正黑體" panose="020B0604030504040204" pitchFamily="34" charset="-120"/>
              <a:buChar char="‐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Caffe2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微軟正黑體" panose="020B0604030504040204" pitchFamily="34" charset="-120"/>
              <a:buChar char="‐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language v3.4.4</a:t>
            </a:r>
          </a:p>
          <a:p>
            <a:pPr lvl="1">
              <a:buFont typeface="微軟正黑體" panose="020B0604030504040204" pitchFamily="34" charset="-120"/>
              <a:buChar char="‐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JRE 8, JDK 1.8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buFont typeface="微軟正黑體" panose="020B0604030504040204" pitchFamily="34" charset="-120"/>
              <a:buChar char="‐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386CFD2-0AD6-4F60-A1EA-3E4A485A23ED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846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二、程式執行步驟說明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請列出要得到執行結果的依次步驟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60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三、補充說明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其他或自行定義項目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20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227</Words>
  <Application>Microsoft Office PowerPoint</Application>
  <PresentationFormat>寬螢幕</PresentationFormat>
  <Paragraphs>25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報名序號：109000 (報名序號(格式:109XXX)已寄至隊長email)   團隊名稱：大數據競賽讚!</vt:lpstr>
      <vt:lpstr>一、程式執行的安裝環境說明</vt:lpstr>
      <vt:lpstr>二、程式執行步驟說明</vt:lpstr>
      <vt:lpstr>三、補充說明(其他或自行定義項目)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(4)109000_ExplainFile </dc:title>
  <dc:creator>宋芯茹</dc:creator>
  <cp:lastModifiedBy>宋芯茹</cp:lastModifiedBy>
  <cp:revision>26</cp:revision>
  <dcterms:created xsi:type="dcterms:W3CDTF">2019-07-04T00:48:27Z</dcterms:created>
  <dcterms:modified xsi:type="dcterms:W3CDTF">2020-07-13T01:02:59Z</dcterms:modified>
</cp:coreProperties>
</file>