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4" r:id="rId5"/>
    <p:sldId id="26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B442B-8B36-4B50-95F8-CF9FA083DCD7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65281-8764-4FA4-8357-B6EA31127E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97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5281-8764-4FA4-8357-B6EA31127E1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4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BB7-829D-4425-8036-3A3B13B935CA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1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5FA-454E-4F17-9E73-5D2696952D27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23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9D06-2520-4BCE-A61E-ACC178638E40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23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26423"/>
            <a:ext cx="10515600" cy="1045029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3200" b="1" kern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06583"/>
            <a:ext cx="10515600" cy="467038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  <a:lvl2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6362-2EFF-4CD2-A816-F3AA5AF4C3C2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9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8C86-4B55-4FE0-B580-D723B0F157CA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01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FDF2-5182-4DEA-B352-D3243A6E4171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86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088D-1222-43E5-A0CF-6ADA314F26D2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02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A077-A964-4EA8-B1CF-04C2BE3CCF4B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2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2FE1-18F9-4B22-9C86-F4C67BF4C17B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5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E4C9-0B9A-407B-9C75-927B8382FD89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86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B42B-24A8-48C2-9DCC-E8DE98F9E355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7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E249-842B-4F4C-BC18-470095B6566F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10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0600" y="1458920"/>
            <a:ext cx="7772400" cy="1722437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報名序號：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109911</a:t>
            </a: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團隊名稱：明顯是個狠角色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293411" y="5131873"/>
            <a:ext cx="7706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：請用本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PowerPoint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文件撰寫團隊程式說明，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請轉成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PDF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檔案繳交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：依據競賽須知第七條，第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項規定：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576000" lvl="1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測試報告之簡報資料不得出現企業、學校系所標誌、提及企業名稱、學校系所、教授姓名及任何可供辨識參賽團隊組織或個人身分的資料或資訊，違者取消參賽資格或由評審會議決議處理方式。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65320" y="-529"/>
            <a:ext cx="3362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團隊測驗報告</a:t>
            </a:r>
          </a:p>
        </p:txBody>
      </p:sp>
    </p:spTree>
    <p:extLst>
      <p:ext uri="{BB962C8B-B14F-4D97-AF65-F5344CB8AC3E}">
        <p14:creationId xmlns:p14="http://schemas.microsoft.com/office/powerpoint/2010/main" val="88619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zh-TW" altLang="zh-TW" dirty="0">
                <a:cs typeface="Arial" panose="020B0604020202020204" pitchFamily="34" charset="0"/>
              </a:rPr>
              <a:t>資料前處理</a:t>
            </a:r>
            <a:r>
              <a:rPr lang="en-US" altLang="zh-TW" dirty="0">
                <a:cs typeface="Arial" panose="020B0604020202020204" pitchFamily="34" charset="0"/>
              </a:rPr>
              <a:t>(</a:t>
            </a:r>
            <a:r>
              <a:rPr lang="zh-TW" altLang="zh-TW" dirty="0">
                <a:cs typeface="Arial" panose="020B0604020202020204" pitchFamily="34" charset="0"/>
              </a:rPr>
              <a:t>說明資料前處理過程</a:t>
            </a:r>
            <a:r>
              <a:rPr lang="en-US" altLang="zh-TW" dirty="0">
                <a:cs typeface="Arial" panose="020B0604020202020204" pitchFamily="34" charset="0"/>
              </a:rPr>
              <a:t>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4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二</a:t>
            </a:r>
            <a:r>
              <a:rPr lang="zh-TW" altLang="zh-TW" dirty="0">
                <a:cs typeface="Arial" panose="020B0604020202020204" pitchFamily="34" charset="0"/>
              </a:rPr>
              <a:t>、演算法和模型介紹</a:t>
            </a:r>
            <a:r>
              <a:rPr lang="en-US" altLang="zh-TW" dirty="0"/>
              <a:t>(</a:t>
            </a:r>
            <a:r>
              <a:rPr lang="zh-TW" altLang="zh-TW" dirty="0">
                <a:cs typeface="Arial" panose="020B0604020202020204" pitchFamily="34" charset="0"/>
              </a:rPr>
              <a:t>介紹方法細節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18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26423"/>
            <a:ext cx="10794023" cy="1045029"/>
          </a:xfrm>
        </p:spPr>
        <p:txBody>
          <a:bodyPr/>
          <a:lstStyle/>
          <a:p>
            <a:r>
              <a:rPr lang="zh-TW" altLang="en-US" dirty="0"/>
              <a:t>三、預測結果 </a:t>
            </a:r>
            <a:r>
              <a:rPr lang="en-US" altLang="zh-TW" dirty="0"/>
              <a:t>(Training Accuracy, Validation</a:t>
            </a:r>
            <a:r>
              <a:rPr lang="zh-TW" altLang="en-US" dirty="0"/>
              <a:t> </a:t>
            </a:r>
            <a:r>
              <a:rPr lang="en-US" altLang="zh-TW" dirty="0"/>
              <a:t>Accuracy…)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80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四、其他</a:t>
            </a:r>
            <a:r>
              <a:rPr lang="en-US" altLang="zh-TW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或自行定義項目</a:t>
            </a:r>
            <a:r>
              <a:rPr lang="en-US" altLang="zh-TW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15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150</Words>
  <Application>Microsoft Macintosh PowerPoint</Application>
  <PresentationFormat>寬螢幕</PresentationFormat>
  <Paragraphs>15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Times New Roman</vt:lpstr>
      <vt:lpstr>Office 佈景主題</vt:lpstr>
      <vt:lpstr>報名序號：109911   團隊名稱：明顯是個狠角色</vt:lpstr>
      <vt:lpstr>一、資料前處理(說明資料前處理過程)</vt:lpstr>
      <vt:lpstr>二、演算法和模型介紹(介紹方法細節)</vt:lpstr>
      <vt:lpstr>三、預測結果 (Training Accuracy, Validation Accuracy…)</vt:lpstr>
      <vt:lpstr>四、其他(或自行定義項目)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(1)109000_TestReport</dc:title>
  <dc:creator>宋芯茹</dc:creator>
  <cp:lastModifiedBy>Sean Chang</cp:lastModifiedBy>
  <cp:revision>28</cp:revision>
  <dcterms:created xsi:type="dcterms:W3CDTF">2019-07-04T00:48:27Z</dcterms:created>
  <dcterms:modified xsi:type="dcterms:W3CDTF">2020-07-28T06:05:36Z</dcterms:modified>
</cp:coreProperties>
</file>