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2B442B-8B36-4B50-95F8-CF9FA083DCD7}" type="datetimeFigureOut">
              <a:rPr lang="zh-TW" altLang="en-US" smtClean="0"/>
              <a:t>2020/7/28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965281-8764-4FA4-8357-B6EA31127E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5973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65281-8764-4FA4-8357-B6EA31127E1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9340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5BB7-829D-4425-8036-3A3B13B935CA}" type="datetime1">
              <a:rPr lang="zh-TW" altLang="en-US" smtClean="0"/>
              <a:t>2020/7/28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0815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D5FA-454E-4F17-9E73-5D2696952D27}" type="datetime1">
              <a:rPr lang="zh-TW" altLang="en-US" smtClean="0"/>
              <a:t>2020/7/28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4234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59D06-2520-4BCE-A61E-ACC178638E40}" type="datetime1">
              <a:rPr lang="zh-TW" altLang="en-US" smtClean="0"/>
              <a:t>2020/7/28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7233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09006"/>
            <a:ext cx="10515600" cy="1018904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TW" altLang="en-US" sz="3200" b="1" kern="1200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45624"/>
            <a:ext cx="10515600" cy="5225142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微軟正黑體" panose="020B0604030504040204" pitchFamily="34" charset="-120"/>
              </a:defRPr>
            </a:lvl1pPr>
            <a:lvl2pPr>
              <a:defRPr baseline="0">
                <a:latin typeface="Times New Roman" panose="02020603050405020304" pitchFamily="18" charset="0"/>
                <a:ea typeface="微軟正黑體" panose="020B0604030504040204" pitchFamily="34" charset="-120"/>
              </a:defRPr>
            </a:lvl2pPr>
            <a:lvl3pPr>
              <a:defRPr baseline="0">
                <a:latin typeface="Times New Roman" panose="02020603050405020304" pitchFamily="18" charset="0"/>
                <a:ea typeface="微軟正黑體" panose="020B0604030504040204" pitchFamily="34" charset="-120"/>
              </a:defRPr>
            </a:lvl3pPr>
            <a:lvl4pPr>
              <a:defRPr baseline="0">
                <a:latin typeface="Times New Roman" panose="02020603050405020304" pitchFamily="18" charset="0"/>
                <a:ea typeface="微軟正黑體" panose="020B0604030504040204" pitchFamily="34" charset="-120"/>
              </a:defRPr>
            </a:lvl4pPr>
            <a:lvl5pPr>
              <a:defRPr baseline="0">
                <a:latin typeface="Times New Roman" panose="02020603050405020304" pitchFamily="18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21598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8C86-4B55-4FE0-B580-D723B0F157CA}" type="datetime1">
              <a:rPr lang="zh-TW" altLang="en-US" smtClean="0"/>
              <a:t>2020/7/28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2010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7FDF2-5182-4DEA-B352-D3243A6E4171}" type="datetime1">
              <a:rPr lang="zh-TW" altLang="en-US" smtClean="0"/>
              <a:t>2020/7/28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8860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088D-1222-43E5-A0CF-6ADA314F26D2}" type="datetime1">
              <a:rPr lang="zh-TW" altLang="en-US" smtClean="0"/>
              <a:t>2020/7/28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7021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9A077-A964-4EA8-B1CF-04C2BE3CCF4B}" type="datetime1">
              <a:rPr lang="zh-TW" altLang="en-US" smtClean="0"/>
              <a:t>2020/7/28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122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D2FE1-18F9-4B22-9C86-F4C67BF4C17B}" type="datetime1">
              <a:rPr lang="zh-TW" altLang="en-US" smtClean="0"/>
              <a:t>2020/7/28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4577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BE4C9-0B9A-407B-9C75-927B8382FD89}" type="datetime1">
              <a:rPr lang="zh-TW" altLang="en-US" smtClean="0"/>
              <a:t>2020/7/28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7860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B42B-24A8-48C2-9DCC-E8DE98F9E355}" type="datetime1">
              <a:rPr lang="zh-TW" altLang="en-US" smtClean="0"/>
              <a:t>2020/7/28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4796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4E249-842B-4F4C-BC18-470095B6566F}" type="datetime1">
              <a:rPr lang="zh-TW" altLang="en-US" smtClean="0"/>
              <a:t>2020/7/28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6CFD2-0AD6-4F60-A1EA-3E4A485A2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510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60600" y="1458920"/>
            <a:ext cx="7772400" cy="1722437"/>
          </a:xfrm>
        </p:spPr>
        <p:txBody>
          <a:bodyPr>
            <a:normAutofit/>
          </a:bodyPr>
          <a:lstStyle/>
          <a:p>
            <a:pPr algn="l"/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報名序號：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109911 </a:t>
            </a:r>
            <a:br>
              <a:rPr lang="en-US" altLang="zh-TW" sz="2400" dirty="0">
                <a:latin typeface="微軟正黑體" pitchFamily="34" charset="-120"/>
                <a:ea typeface="微軟正黑體" pitchFamily="34" charset="-120"/>
              </a:rPr>
            </a:br>
            <a:br>
              <a:rPr lang="en-US" altLang="zh-TW" sz="2400" dirty="0">
                <a:latin typeface="微軟正黑體" pitchFamily="34" charset="-120"/>
                <a:ea typeface="微軟正黑體" pitchFamily="34" charset="-120"/>
              </a:rPr>
            </a:br>
            <a:br>
              <a:rPr lang="en-US" altLang="zh-TW" sz="2400" dirty="0"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團隊名稱：明顯是個狠角色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2293411" y="4692961"/>
            <a:ext cx="77067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註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：請用本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PowerPoint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文件撰寫團隊程式說明，</a:t>
            </a:r>
            <a:r>
              <a:rPr lang="zh-TW" altLang="en-US" b="1" u="sng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請轉成</a:t>
            </a:r>
            <a:r>
              <a:rPr lang="en-US" altLang="zh-TW" b="1" u="sng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PDF</a:t>
            </a:r>
            <a:r>
              <a:rPr lang="zh-TW" altLang="en-US" b="1" u="sng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檔案繳交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lvl="0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註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：</a:t>
            </a:r>
            <a:r>
              <a:rPr lang="zh-TW" altLang="en-US" u="sng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本文件格式及安裝內容僅供參考，</a:t>
            </a:r>
            <a:r>
              <a:rPr lang="zh-TW" altLang="en-US" b="1" u="sng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請依實際需求安裝並撰寫即可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。</a:t>
            </a:r>
          </a:p>
          <a:p>
            <a:pPr lvl="0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註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：依據競賽須知第七條，第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項規定：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marL="576000" lvl="1"/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測試報告之簡報資料不得出現企業、學校系所標誌、提及企業名稱、學校系所、教授姓名及任何可供辨識參賽團隊組織或個人身分的資料或資訊，違者取消參賽資格或由評審會議決議處理方式。</a:t>
            </a:r>
            <a:endParaRPr lang="en-US" altLang="zh-TW" sz="1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465320" y="0"/>
            <a:ext cx="3362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團隊程式說明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86191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一、</a:t>
            </a:r>
            <a:r>
              <a:rPr lang="zh-TW" altLang="en-US" dirty="0"/>
              <a:t>程式執行的安裝環境說明</a:t>
            </a:r>
            <a:endParaRPr lang="zh-TW" alt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作業系統：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Mac OSX 10.15, Ubuntu 16.04, Ubuntu 18.04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程式語言：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3.6 or above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工具軟體：列於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requirement.txt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檔案中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</a:rPr>
              <a:t>安裝步驟：</a:t>
            </a:r>
            <a:endParaRPr lang="en-US" altLang="zh-TW" dirty="0">
              <a:latin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</a:rPr>
              <a:t>打開</a:t>
            </a:r>
            <a:r>
              <a:rPr lang="en-US" altLang="zh-TW" dirty="0">
                <a:latin typeface="微軟正黑體" panose="020B0604030504040204" pitchFamily="34" charset="-120"/>
              </a:rPr>
              <a:t>terminal</a:t>
            </a:r>
          </a:p>
          <a:p>
            <a:pPr lvl="1"/>
            <a:r>
              <a:rPr lang="en-US" altLang="zh-TW" dirty="0">
                <a:latin typeface="微軟正黑體" panose="020B0604030504040204" pitchFamily="34" charset="-120"/>
              </a:rPr>
              <a:t>cd project/path (</a:t>
            </a:r>
            <a:r>
              <a:rPr lang="zh-TW" altLang="en-US" dirty="0">
                <a:latin typeface="微軟正黑體" panose="020B0604030504040204" pitchFamily="34" charset="-120"/>
              </a:rPr>
              <a:t>更改路徑到</a:t>
            </a:r>
            <a:r>
              <a:rPr lang="en-US" altLang="zh-TW" dirty="0">
                <a:latin typeface="微軟正黑體" panose="020B0604030504040204" pitchFamily="34" charset="-120"/>
              </a:rPr>
              <a:t>project</a:t>
            </a:r>
            <a:r>
              <a:rPr lang="zh-TW" altLang="en-US" dirty="0">
                <a:latin typeface="微軟正黑體" panose="020B0604030504040204" pitchFamily="34" charset="-120"/>
              </a:rPr>
              <a:t>的目錄下</a:t>
            </a:r>
            <a:r>
              <a:rPr lang="en-US" altLang="zh-TW" dirty="0">
                <a:latin typeface="微軟正黑體" panose="020B0604030504040204" pitchFamily="34" charset="-120"/>
              </a:rPr>
              <a:t>)</a:t>
            </a:r>
          </a:p>
          <a:p>
            <a:pPr lvl="1"/>
            <a:r>
              <a:rPr lang="en-US" altLang="zh-TW" dirty="0">
                <a:latin typeface="微軟正黑體" panose="020B0604030504040204" pitchFamily="34" charset="-120"/>
              </a:rPr>
              <a:t>python3 -m </a:t>
            </a:r>
            <a:r>
              <a:rPr lang="en-US" altLang="zh-TW" dirty="0" err="1">
                <a:latin typeface="微軟正黑體" panose="020B0604030504040204" pitchFamily="34" charset="-120"/>
              </a:rPr>
              <a:t>venv</a:t>
            </a:r>
            <a:r>
              <a:rPr lang="en-US" altLang="zh-TW" dirty="0">
                <a:latin typeface="微軟正黑體" panose="020B0604030504040204" pitchFamily="34" charset="-120"/>
              </a:rPr>
              <a:t> ./</a:t>
            </a:r>
            <a:r>
              <a:rPr lang="en-US" altLang="zh-TW" dirty="0" err="1">
                <a:latin typeface="微軟正黑體" panose="020B0604030504040204" pitchFamily="34" charset="-120"/>
              </a:rPr>
              <a:t>venv</a:t>
            </a:r>
            <a:r>
              <a:rPr lang="en-US" altLang="zh-TW" dirty="0">
                <a:latin typeface="微軟正黑體" panose="020B0604030504040204" pitchFamily="34" charset="-120"/>
              </a:rPr>
              <a:t> (</a:t>
            </a:r>
            <a:r>
              <a:rPr lang="zh-TW" altLang="en-US" dirty="0">
                <a:latin typeface="微軟正黑體" panose="020B0604030504040204" pitchFamily="34" charset="-120"/>
              </a:rPr>
              <a:t>產生虛擬環境</a:t>
            </a:r>
            <a:r>
              <a:rPr lang="en-US" altLang="zh-TW" dirty="0">
                <a:latin typeface="微軟正黑體" panose="020B0604030504040204" pitchFamily="34" charset="-120"/>
              </a:rPr>
              <a:t>)</a:t>
            </a:r>
          </a:p>
          <a:p>
            <a:pPr lvl="1"/>
            <a:r>
              <a:rPr lang="en-US" altLang="zh-TW" dirty="0">
                <a:latin typeface="微軟正黑體" panose="020B0604030504040204" pitchFamily="34" charset="-120"/>
              </a:rPr>
              <a:t>source ./</a:t>
            </a:r>
            <a:r>
              <a:rPr lang="en-US" altLang="zh-TW" dirty="0" err="1">
                <a:latin typeface="微軟正黑體" panose="020B0604030504040204" pitchFamily="34" charset="-120"/>
              </a:rPr>
              <a:t>venv</a:t>
            </a:r>
            <a:r>
              <a:rPr lang="en-US" altLang="zh-TW" dirty="0">
                <a:latin typeface="微軟正黑體" panose="020B0604030504040204" pitchFamily="34" charset="-120"/>
              </a:rPr>
              <a:t>/bin/activate (</a:t>
            </a:r>
            <a:r>
              <a:rPr lang="zh-TW" altLang="en-US" dirty="0">
                <a:latin typeface="微軟正黑體" panose="020B0604030504040204" pitchFamily="34" charset="-120"/>
              </a:rPr>
              <a:t>進入虛擬環境</a:t>
            </a:r>
            <a:r>
              <a:rPr lang="en-US" altLang="zh-TW" dirty="0">
                <a:latin typeface="微軟正黑體" panose="020B0604030504040204" pitchFamily="34" charset="-120"/>
              </a:rPr>
              <a:t>)</a:t>
            </a: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pip install –r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requirement.txt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安裝需要的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packages)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B386CFD2-0AD6-4F60-A1EA-3E4A485A23ED}" type="slidenum">
              <a:rPr lang="zh-TW" altLang="en-US" smtClean="0"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8463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二、程式執行步驟說明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訓練模型</a:t>
            </a:r>
            <a:endParaRPr lang="en-US" altLang="zh-TW" dirty="0"/>
          </a:p>
          <a:p>
            <a:pPr lvl="1"/>
            <a:r>
              <a:rPr lang="zh-TW" altLang="en-US" dirty="0">
                <a:latin typeface="微軟正黑體" panose="020B0604030504040204" pitchFamily="34" charset="-120"/>
              </a:rPr>
              <a:t>打開</a:t>
            </a:r>
            <a:r>
              <a:rPr lang="en-US" altLang="zh-TW" dirty="0">
                <a:latin typeface="微軟正黑體" panose="020B0604030504040204" pitchFamily="34" charset="-120"/>
              </a:rPr>
              <a:t>terminal</a:t>
            </a:r>
          </a:p>
          <a:p>
            <a:pPr lvl="1"/>
            <a:r>
              <a:rPr lang="en-US" altLang="zh-TW" dirty="0">
                <a:latin typeface="微軟正黑體" panose="020B0604030504040204" pitchFamily="34" charset="-120"/>
              </a:rPr>
              <a:t>cd project/path (</a:t>
            </a:r>
            <a:r>
              <a:rPr lang="zh-TW" altLang="en-US" dirty="0">
                <a:latin typeface="微軟正黑體" panose="020B0604030504040204" pitchFamily="34" charset="-120"/>
              </a:rPr>
              <a:t>更改路徑到</a:t>
            </a:r>
            <a:r>
              <a:rPr lang="en-US" altLang="zh-TW" dirty="0">
                <a:latin typeface="微軟正黑體" panose="020B0604030504040204" pitchFamily="34" charset="-120"/>
              </a:rPr>
              <a:t>project</a:t>
            </a:r>
            <a:r>
              <a:rPr lang="zh-TW" altLang="en-US" dirty="0">
                <a:latin typeface="微軟正黑體" panose="020B0604030504040204" pitchFamily="34" charset="-120"/>
              </a:rPr>
              <a:t>的目錄下</a:t>
            </a:r>
            <a:r>
              <a:rPr lang="en-US" altLang="zh-TW" dirty="0">
                <a:latin typeface="微軟正黑體" panose="020B0604030504040204" pitchFamily="34" charset="-120"/>
              </a:rPr>
              <a:t>)</a:t>
            </a:r>
            <a:endParaRPr lang="en-US" altLang="zh-TW" dirty="0"/>
          </a:p>
          <a:p>
            <a:pPr lvl="1"/>
            <a:r>
              <a:rPr lang="en-US" altLang="zh-TW" dirty="0"/>
              <a:t>source ./</a:t>
            </a:r>
            <a:r>
              <a:rPr lang="en-US" altLang="zh-TW" dirty="0" err="1"/>
              <a:t>venv</a:t>
            </a:r>
            <a:r>
              <a:rPr lang="en-US" altLang="zh-TW" dirty="0"/>
              <a:t>/bin/activate (</a:t>
            </a:r>
            <a:r>
              <a:rPr lang="zh-TW" altLang="en-US" dirty="0"/>
              <a:t>進入虛擬環境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python </a:t>
            </a:r>
            <a:r>
              <a:rPr lang="en-US" altLang="zh-TW" dirty="0" err="1"/>
              <a:t>train.py</a:t>
            </a:r>
            <a:r>
              <a:rPr lang="en-US" altLang="zh-TW" dirty="0"/>
              <a:t>  --</a:t>
            </a:r>
            <a:r>
              <a:rPr lang="en-US" altLang="zh-TW" dirty="0" err="1"/>
              <a:t>file_path</a:t>
            </a:r>
            <a:r>
              <a:rPr lang="en-US" altLang="zh-TW" dirty="0"/>
              <a:t>=”data/0714train.csv” (</a:t>
            </a:r>
            <a:r>
              <a:rPr lang="zh-TW" altLang="en-US" dirty="0"/>
              <a:t>訓練資料</a:t>
            </a:r>
            <a:r>
              <a:rPr lang="en-US" altLang="zh-TW" dirty="0"/>
              <a:t>)</a:t>
            </a:r>
          </a:p>
          <a:p>
            <a:pPr marL="457200" lvl="1" indent="0">
              <a:buNone/>
            </a:pPr>
            <a:endParaRPr lang="en-US" altLang="zh-TW" dirty="0"/>
          </a:p>
          <a:p>
            <a:r>
              <a:rPr lang="zh-TW" altLang="en-US" dirty="0"/>
              <a:t>測試資料</a:t>
            </a:r>
            <a:endParaRPr lang="en-US" altLang="zh-TW" dirty="0"/>
          </a:p>
          <a:p>
            <a:pPr lvl="1"/>
            <a:r>
              <a:rPr lang="zh-TW" altLang="en-US" dirty="0">
                <a:latin typeface="微軟正黑體" panose="020B0604030504040204" pitchFamily="34" charset="-120"/>
              </a:rPr>
              <a:t>打開</a:t>
            </a:r>
            <a:r>
              <a:rPr lang="en-US" altLang="zh-TW" dirty="0">
                <a:latin typeface="微軟正黑體" panose="020B0604030504040204" pitchFamily="34" charset="-120"/>
              </a:rPr>
              <a:t>terminal</a:t>
            </a:r>
          </a:p>
          <a:p>
            <a:pPr lvl="1"/>
            <a:r>
              <a:rPr lang="en-US" altLang="zh-TW" dirty="0">
                <a:latin typeface="微軟正黑體" panose="020B0604030504040204" pitchFamily="34" charset="-120"/>
              </a:rPr>
              <a:t>cd project/path (</a:t>
            </a:r>
            <a:r>
              <a:rPr lang="zh-TW" altLang="en-US" dirty="0">
                <a:latin typeface="微軟正黑體" panose="020B0604030504040204" pitchFamily="34" charset="-120"/>
              </a:rPr>
              <a:t>更改路徑到</a:t>
            </a:r>
            <a:r>
              <a:rPr lang="en-US" altLang="zh-TW" dirty="0">
                <a:latin typeface="微軟正黑體" panose="020B0604030504040204" pitchFamily="34" charset="-120"/>
              </a:rPr>
              <a:t>project</a:t>
            </a:r>
            <a:r>
              <a:rPr lang="zh-TW" altLang="en-US" dirty="0">
                <a:latin typeface="微軟正黑體" panose="020B0604030504040204" pitchFamily="34" charset="-120"/>
              </a:rPr>
              <a:t>的目錄下</a:t>
            </a:r>
            <a:r>
              <a:rPr lang="en-US" altLang="zh-TW" dirty="0">
                <a:latin typeface="微軟正黑體" panose="020B0604030504040204" pitchFamily="34" charset="-120"/>
              </a:rPr>
              <a:t>)</a:t>
            </a:r>
            <a:endParaRPr lang="en-US" altLang="zh-TW" dirty="0"/>
          </a:p>
          <a:p>
            <a:pPr lvl="1"/>
            <a:r>
              <a:rPr lang="en-US" altLang="zh-TW" dirty="0"/>
              <a:t>source ./</a:t>
            </a:r>
            <a:r>
              <a:rPr lang="en-US" altLang="zh-TW" dirty="0" err="1"/>
              <a:t>venv</a:t>
            </a:r>
            <a:r>
              <a:rPr lang="en-US" altLang="zh-TW" dirty="0"/>
              <a:t>/bin/activate (</a:t>
            </a:r>
            <a:r>
              <a:rPr lang="zh-TW" altLang="en-US" dirty="0"/>
              <a:t>進入虛擬環境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python </a:t>
            </a:r>
            <a:r>
              <a:rPr lang="en-US" altLang="zh-TW" dirty="0" err="1"/>
              <a:t>test.py</a:t>
            </a:r>
            <a:r>
              <a:rPr lang="en-US" altLang="zh-TW" dirty="0"/>
              <a:t> --</a:t>
            </a:r>
            <a:r>
              <a:rPr lang="en-US" altLang="zh-TW" dirty="0" err="1"/>
              <a:t>file_path</a:t>
            </a:r>
            <a:r>
              <a:rPr lang="en-US" altLang="zh-TW" dirty="0"/>
              <a:t>=“data/0728test.csv” --</a:t>
            </a:r>
            <a:r>
              <a:rPr lang="en-US" altLang="zh-TW" dirty="0" err="1"/>
              <a:t>model_path</a:t>
            </a:r>
            <a:r>
              <a:rPr lang="en-US" altLang="zh-TW" dirty="0"/>
              <a:t>=“models/</a:t>
            </a:r>
            <a:r>
              <a:rPr lang="en-US" altLang="zh-TW" dirty="0" err="1"/>
              <a:t>model.pkl</a:t>
            </a:r>
            <a:r>
              <a:rPr lang="en-US" altLang="zh-TW"/>
              <a:t>” </a:t>
            </a:r>
            <a:r>
              <a:rPr lang="en-US" altLang="zh-TW" dirty="0"/>
              <a:t>(</a:t>
            </a:r>
            <a:r>
              <a:rPr lang="zh-TW" altLang="en-US" dirty="0"/>
              <a:t>產生測試結果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2607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三、補充說明</a:t>
            </a:r>
            <a:r>
              <a:rPr lang="en-US" altLang="zh-TW" dirty="0"/>
              <a:t>(</a:t>
            </a:r>
            <a:r>
              <a:rPr lang="zh-TW" altLang="en-US" dirty="0"/>
              <a:t>其他或自行定義項目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6205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342</Words>
  <Application>Microsoft Macintosh PowerPoint</Application>
  <PresentationFormat>寬螢幕</PresentationFormat>
  <Paragraphs>32</Paragraphs>
  <Slides>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微軟正黑體</vt:lpstr>
      <vt:lpstr>Arial</vt:lpstr>
      <vt:lpstr>Calibri</vt:lpstr>
      <vt:lpstr>Calibri Light</vt:lpstr>
      <vt:lpstr>Times New Roman</vt:lpstr>
      <vt:lpstr>Office 佈景主題</vt:lpstr>
      <vt:lpstr>報名序號：109911    團隊名稱：明顯是個狠角色</vt:lpstr>
      <vt:lpstr>一、程式執行的安裝環境說明</vt:lpstr>
      <vt:lpstr>二、程式執行步驟說明</vt:lpstr>
      <vt:lpstr>三、補充說明(其他或自行定義項目)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(4)109000_ExplainFile </dc:title>
  <dc:creator>宋芯茹</dc:creator>
  <cp:lastModifiedBy>Sean Chang</cp:lastModifiedBy>
  <cp:revision>33</cp:revision>
  <dcterms:created xsi:type="dcterms:W3CDTF">2019-07-04T00:48:27Z</dcterms:created>
  <dcterms:modified xsi:type="dcterms:W3CDTF">2020-07-28T07:00:15Z</dcterms:modified>
</cp:coreProperties>
</file>