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0243A-E68B-4110-824F-74240F71CC02}" type="datetimeFigureOut">
              <a:rPr lang="nl-BE" smtClean="0"/>
              <a:t>25/01/2019</a:t>
            </a:fld>
            <a:endParaRPr lang="nl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E4052-C368-49BA-A46B-A3535F646AD5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457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9DEE-016B-49A6-9212-6AF103F950C6}" type="datetime1">
              <a:rPr lang="nl-BE" smtClean="0"/>
              <a:t>25/01/2019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Made by Helias Breneol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EB8C-3CB6-4072-84D5-411FF8E3B536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934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70C1-B7DD-4D91-AC8C-720509904E34}" type="datetime1">
              <a:rPr lang="nl-BE" smtClean="0"/>
              <a:t>25/01/2019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Made by Helias Breneol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EB8C-3CB6-4072-84D5-411FF8E3B536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80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580B-C850-430C-BA40-902864FCCA54}" type="datetime1">
              <a:rPr lang="nl-BE" smtClean="0"/>
              <a:t>25/01/2019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Made by Helias Breneol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EB8C-3CB6-4072-84D5-411FF8E3B536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3067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9EA9-A225-4330-B6D3-875CADC2A140}" type="datetime1">
              <a:rPr lang="nl-BE" smtClean="0"/>
              <a:t>25/01/2019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Made by Helias Breneol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EB8C-3CB6-4072-84D5-411FF8E3B536}" type="slidenum">
              <a:rPr lang="nl-BE" smtClean="0"/>
              <a:t>‹N°›</a:t>
            </a:fld>
            <a:endParaRPr lang="nl-B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3710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F92B-7CC0-4015-9ADC-E17B45257D8A}" type="datetime1">
              <a:rPr lang="nl-BE" smtClean="0"/>
              <a:t>25/01/2019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Made by Helias Breneol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EB8C-3CB6-4072-84D5-411FF8E3B536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9951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DE98-4DBC-4135-83E5-4AE2356FD5A5}" type="datetime1">
              <a:rPr lang="nl-BE" smtClean="0"/>
              <a:t>25/01/2019</a:t>
            </a:fld>
            <a:endParaRPr lang="nl-B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Made by Helias Breneol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EB8C-3CB6-4072-84D5-411FF8E3B536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654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A74F-4E38-46D5-9110-EDE2FC3BC0E5}" type="datetime1">
              <a:rPr lang="nl-BE" smtClean="0"/>
              <a:t>25/01/2019</a:t>
            </a:fld>
            <a:endParaRPr lang="nl-B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Made by Helias Breneol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EB8C-3CB6-4072-84D5-411FF8E3B536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590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1F70-89BF-4520-865A-16CD5816989B}" type="datetime1">
              <a:rPr lang="nl-BE" smtClean="0"/>
              <a:t>25/01/2019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Made by Helias Breneol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EB8C-3CB6-4072-84D5-411FF8E3B536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0196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4071-6A30-421B-AD82-3B83CE9328E8}" type="datetime1">
              <a:rPr lang="nl-BE" smtClean="0"/>
              <a:t>25/01/2019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Made by Helias Breneol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EB8C-3CB6-4072-84D5-411FF8E3B536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9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FA30-BD01-442A-A70E-8D4283726378}" type="datetime1">
              <a:rPr lang="nl-BE" smtClean="0"/>
              <a:t>25/01/2019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Made by Helias Breneol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EB8C-3CB6-4072-84D5-411FF8E3B536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00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E64EF-8130-4F6F-878F-9293D8A71D8A}" type="datetime1">
              <a:rPr lang="nl-BE" smtClean="0"/>
              <a:t>25/01/2019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Made by Helias Breneol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EB8C-3CB6-4072-84D5-411FF8E3B536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331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5701-4856-47DF-BB5B-7C1DC095ED47}" type="datetime1">
              <a:rPr lang="nl-BE" smtClean="0"/>
              <a:t>25/01/2019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Made by Helias Breneol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EB8C-3CB6-4072-84D5-411FF8E3B536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834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4BC1-E522-45AE-A852-C0FEB6FD0AFF}" type="datetime1">
              <a:rPr lang="nl-BE" smtClean="0"/>
              <a:t>25/01/2019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Made by Helias Breneol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EB8C-3CB6-4072-84D5-411FF8E3B536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65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9343-424A-4559-8139-F6859B72593E}" type="datetime1">
              <a:rPr lang="nl-BE" smtClean="0"/>
              <a:t>25/01/2019</a:t>
            </a:fld>
            <a:endParaRPr lang="nl-B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Made by Helias Breneol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EB8C-3CB6-4072-84D5-411FF8E3B536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873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5986-BCBF-40FB-9E51-E71D96B4245E}" type="datetime1">
              <a:rPr lang="nl-BE" smtClean="0"/>
              <a:t>25/01/2019</a:t>
            </a:fld>
            <a:endParaRPr lang="nl-B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Made by Helias Breneol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EB8C-3CB6-4072-84D5-411FF8E3B536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608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8CAD-1A3F-4B77-A03E-C5F17D8F93C7}" type="datetime1">
              <a:rPr lang="nl-BE" smtClean="0"/>
              <a:t>25/01/2019</a:t>
            </a:fld>
            <a:endParaRPr lang="nl-B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Made by Helias Breneol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EB8C-3CB6-4072-84D5-411FF8E3B536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508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C140-21AB-479C-B452-9BC696F63ACB}" type="datetime1">
              <a:rPr lang="nl-BE" smtClean="0"/>
              <a:t>25/01/2019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Made by Helias Breneol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EB8C-3CB6-4072-84D5-411FF8E3B536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3166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19282A7-D2A0-4E60-80B6-1365ABCE6149}" type="datetime1">
              <a:rPr lang="nl-BE" smtClean="0"/>
              <a:t>25/01/2019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nl-BE"/>
              <a:t>Made by Helias Breneol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CEB8C-3CB6-4072-84D5-411FF8E3B536}" type="slidenum">
              <a:rPr lang="nl-BE" smtClean="0"/>
              <a:t>‹N°›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6116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pacehorse-22dc6.firebaseapp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5C1C7A-E820-4162-BB38-03EB73818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Mobile &amp; Internet 5: Smart Apps</a:t>
            </a:r>
            <a:endParaRPr lang="nl-BE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DADBCB-68D3-4385-BB92-50B7A5A10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SPACE HORSE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3FF430-2505-4C69-BCC6-5F63D655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Made by Helias Breneol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43088F-CC03-45D2-841C-A8A03C40D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EB8C-3CB6-4072-84D5-411FF8E3B536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847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ECB752-69D8-4681-BFB0-7E76AC28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D8A944-6A58-47E7-A7DB-1A942C49A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Wat is Space Horse?</a:t>
            </a:r>
          </a:p>
          <a:p>
            <a:r>
              <a:rPr lang="nl-BE" dirty="0"/>
              <a:t>Hoe is gemaakt?</a:t>
            </a:r>
          </a:p>
          <a:p>
            <a:r>
              <a:rPr lang="nl-BE" dirty="0"/>
              <a:t>Waarom werd het gemaakt?</a:t>
            </a:r>
          </a:p>
          <a:p>
            <a:r>
              <a:rPr lang="nl-BE" dirty="0"/>
              <a:t>Toekomst</a:t>
            </a:r>
          </a:p>
          <a:p>
            <a:r>
              <a:rPr lang="nl-BE" dirty="0"/>
              <a:t>Reflectie</a:t>
            </a:r>
          </a:p>
          <a:p>
            <a:r>
              <a:rPr lang="nl-BE"/>
              <a:t>Demo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85D32D-3A0A-42B3-914E-6566C142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Made by Helias Breneol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2B8C0A-3042-44A5-98B7-72DD1C0D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EB8C-3CB6-4072-84D5-411FF8E3B536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012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45BAD-9097-45B5-B46A-B0ADDD9D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Space Horse?</a:t>
            </a:r>
            <a:br>
              <a:rPr lang="nl-BE" dirty="0"/>
            </a:br>
            <a:endParaRPr lang="nl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448DB5-CFFB-4183-8E74-32DC683C3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Web toepassing</a:t>
            </a:r>
          </a:p>
          <a:p>
            <a:r>
              <a:rPr lang="nl-BE" dirty="0"/>
              <a:t>Spel</a:t>
            </a:r>
          </a:p>
          <a:p>
            <a:r>
              <a:rPr lang="nl-BE" dirty="0"/>
              <a:t>Arcade</a:t>
            </a:r>
          </a:p>
          <a:p>
            <a:r>
              <a:rPr lang="nl-BE" dirty="0"/>
              <a:t>Ontspanning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A2D01FE-A680-4F94-A9B4-195B1F4F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Made by Helias Breneol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C9015C-BDCE-4DEF-8681-71C63380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EB8C-3CB6-4072-84D5-411FF8E3B536}" type="slidenum">
              <a:rPr lang="nl-BE" smtClean="0"/>
              <a:t>3</a:t>
            </a:fld>
            <a:endParaRPr lang="nl-BE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7F5388-7A53-4987-AD6E-FBADD27B0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390" y="1878595"/>
            <a:ext cx="79735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2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90F30-1105-4EB6-9756-8C9251BB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is gemaakt?</a:t>
            </a:r>
            <a:br>
              <a:rPr lang="nl-BE" dirty="0"/>
            </a:br>
            <a:endParaRPr lang="nl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96C8D3-DD72-4F94-932A-7DA8FAACD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Three</a:t>
            </a:r>
          </a:p>
          <a:p>
            <a:r>
              <a:rPr lang="nl-BE" dirty="0" err="1"/>
              <a:t>React</a:t>
            </a:r>
            <a:endParaRPr lang="nl-BE" dirty="0"/>
          </a:p>
          <a:p>
            <a:r>
              <a:rPr lang="nl-BE" dirty="0" err="1"/>
              <a:t>Firebase</a:t>
            </a:r>
            <a:endParaRPr lang="nl-BE" dirty="0"/>
          </a:p>
          <a:p>
            <a:r>
              <a:rPr lang="nl-BE" dirty="0"/>
              <a:t>Visual studio code</a:t>
            </a:r>
          </a:p>
          <a:p>
            <a:r>
              <a:rPr lang="nl-BE" dirty="0"/>
              <a:t>HTML / CSS / JS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D8EF292-91D1-48E4-967D-1F6937431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Made by Helias Breneol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6B982C5-73A2-4176-92E8-8F6AF633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EB8C-3CB6-4072-84D5-411FF8E3B536}" type="slidenum">
              <a:rPr lang="nl-BE" smtClean="0"/>
              <a:t>4</a:t>
            </a:fld>
            <a:endParaRPr lang="nl-BE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3C4DD8E-D406-490F-9863-E4AFEE723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65" y="1175405"/>
            <a:ext cx="2088656" cy="208865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7A19539-0D3B-4510-8DA6-B359FB5F4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65" y="2219733"/>
            <a:ext cx="1714500" cy="17145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BD57618-05B1-483A-B4CA-8AE8E2B110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276" y="-35739"/>
            <a:ext cx="2088657" cy="208865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0B035EF-7603-47D1-9D2E-E65C1BD88D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819" y="3463731"/>
            <a:ext cx="1722329" cy="17145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7BCD839-8353-4991-9EDC-5F2D54C386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967" y="3588152"/>
            <a:ext cx="2197268" cy="219726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D317CC4-5452-4D84-A9AE-20724ACD2E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626" y="4263242"/>
            <a:ext cx="1407081" cy="1985157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8D0765BD-BB42-4778-A738-65586706CD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845" y="4897664"/>
            <a:ext cx="1550405" cy="155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1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C3FF78-3618-4A73-B398-74E973AF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 werd het gemaakt?</a:t>
            </a:r>
            <a:br>
              <a:rPr lang="nl-BE" dirty="0"/>
            </a:br>
            <a:endParaRPr lang="nl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2AAAC8-F40F-4FF7-8A4D-59CBDAAF9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Spel project</a:t>
            </a:r>
          </a:p>
          <a:p>
            <a:r>
              <a:rPr lang="nl-BE" dirty="0"/>
              <a:t>Ontspanning</a:t>
            </a:r>
          </a:p>
          <a:p>
            <a:r>
              <a:rPr lang="nl-BE" dirty="0"/>
              <a:t>3D</a:t>
            </a:r>
          </a:p>
          <a:p>
            <a:r>
              <a:rPr lang="nl-BE" dirty="0"/>
              <a:t>Stage</a:t>
            </a:r>
          </a:p>
          <a:p>
            <a:r>
              <a:rPr lang="nl-BE" dirty="0"/>
              <a:t>Ervaring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337DE95-FDB0-42A0-BBD2-129377C0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Made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Helias</a:t>
            </a:r>
            <a:r>
              <a:rPr lang="nl-BE" dirty="0"/>
              <a:t> </a:t>
            </a:r>
            <a:r>
              <a:rPr lang="nl-BE" dirty="0" err="1"/>
              <a:t>Breneol</a:t>
            </a:r>
            <a:endParaRPr lang="nl-BE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B836E93-DD03-492B-8BAA-B7A8B746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EB8C-3CB6-4072-84D5-411FF8E3B536}" type="slidenum">
              <a:rPr lang="nl-BE" smtClean="0"/>
              <a:t>5</a:t>
            </a:fld>
            <a:endParaRPr lang="nl-BE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B441F8E-8EAA-430D-97E8-704C34E5E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314" y="1996023"/>
            <a:ext cx="4692008" cy="40438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23561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8DE77E-F2D4-4EFE-B983-A12AC02C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Toekomst</a:t>
            </a:r>
            <a:br>
              <a:rPr lang="nl-BE" dirty="0"/>
            </a:br>
            <a:endParaRPr lang="nl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5CF6A5-3172-4B75-AAB5-1D3BDC9B3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Project</a:t>
            </a:r>
          </a:p>
          <a:p>
            <a:pPr lvl="1"/>
            <a:r>
              <a:rPr lang="nl-BE" dirty="0" err="1"/>
              <a:t>Animation</a:t>
            </a:r>
            <a:endParaRPr lang="nl-BE" dirty="0"/>
          </a:p>
          <a:p>
            <a:pPr lvl="1"/>
            <a:r>
              <a:rPr lang="nl-BE" dirty="0" err="1"/>
              <a:t>Shooting</a:t>
            </a:r>
            <a:endParaRPr lang="nl-BE" dirty="0"/>
          </a:p>
          <a:p>
            <a:pPr lvl="1"/>
            <a:r>
              <a:rPr lang="nl-BE" dirty="0"/>
              <a:t>Different target</a:t>
            </a:r>
          </a:p>
          <a:p>
            <a:pPr lvl="1"/>
            <a:r>
              <a:rPr lang="fr-FR" dirty="0" err="1"/>
              <a:t>Cinematic</a:t>
            </a:r>
            <a:endParaRPr lang="fr-FR" dirty="0"/>
          </a:p>
          <a:p>
            <a:pPr lvl="1"/>
            <a:r>
              <a:rPr lang="fr-FR" dirty="0"/>
              <a:t>Campaign</a:t>
            </a:r>
            <a:endParaRPr lang="nl-BE" dirty="0"/>
          </a:p>
          <a:p>
            <a:r>
              <a:rPr lang="nl-BE" dirty="0"/>
              <a:t>Vue &amp; </a:t>
            </a:r>
            <a:r>
              <a:rPr lang="nl-BE" dirty="0" err="1"/>
              <a:t>Angular</a:t>
            </a:r>
            <a:endParaRPr lang="nl-BE" dirty="0"/>
          </a:p>
          <a:p>
            <a:r>
              <a:rPr lang="nl-BE" dirty="0"/>
              <a:t>Three + Blender</a:t>
            </a:r>
          </a:p>
          <a:p>
            <a:r>
              <a:rPr lang="nl-BE" dirty="0" err="1"/>
              <a:t>Firebase</a:t>
            </a:r>
            <a:r>
              <a:rPr lang="nl-BE" dirty="0"/>
              <a:t> (Storage)</a:t>
            </a:r>
          </a:p>
          <a:p>
            <a:endParaRPr lang="nl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FF8C89-D222-4A84-8666-0E4237251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Made by Helias Breneol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387E6E-AA16-41F3-9C8B-E04352120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EB8C-3CB6-4072-84D5-411FF8E3B536}" type="slidenum">
              <a:rPr lang="nl-BE" smtClean="0"/>
              <a:t>6</a:t>
            </a:fld>
            <a:endParaRPr lang="nl-BE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07B1ED7-8614-4B57-859D-B72E03243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471" y="282388"/>
            <a:ext cx="3541057" cy="354105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43E13FD-62A7-4645-B4CF-83D9C3F06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83" y="2052916"/>
            <a:ext cx="2298431" cy="229843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E64248B-984C-4274-84BB-050F882B1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62" y="3627806"/>
            <a:ext cx="2620593" cy="262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52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EF3374-61EC-4465-A96B-A20F1C36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Reflectie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7F0BA9-9CDD-49A3-B0BB-6EE357F8F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React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Three</a:t>
            </a:r>
          </a:p>
          <a:p>
            <a:r>
              <a:rPr lang="nl-BE" dirty="0" err="1"/>
              <a:t>Components,States,Props</a:t>
            </a:r>
            <a:endParaRPr lang="nl-BE" dirty="0"/>
          </a:p>
          <a:p>
            <a:r>
              <a:rPr lang="nl-BE" dirty="0"/>
              <a:t>PWA</a:t>
            </a:r>
          </a:p>
          <a:p>
            <a:r>
              <a:rPr lang="nl-BE" dirty="0"/>
              <a:t>Three++</a:t>
            </a:r>
          </a:p>
          <a:p>
            <a:r>
              <a:rPr lang="nl-BE" dirty="0" err="1"/>
              <a:t>Vector,animation</a:t>
            </a:r>
            <a:endParaRPr lang="nl-BE" dirty="0"/>
          </a:p>
          <a:p>
            <a:r>
              <a:rPr lang="nl-BE" dirty="0"/>
              <a:t>Leerrijk en interessant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31207B3-5F8F-45E5-ACFB-CEDEEDD7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Made by Helias Breneol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9D8463E-C7F0-435D-8866-A3B3A738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EB8C-3CB6-4072-84D5-411FF8E3B536}" type="slidenum">
              <a:rPr lang="nl-BE" smtClean="0"/>
              <a:t>7</a:t>
            </a:fld>
            <a:endParaRPr lang="nl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BB1A712-ECB3-4C77-8FFE-FABB5BF3F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678" y="3377697"/>
            <a:ext cx="6312061" cy="182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92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B6920D-558F-40F8-8BC4-D07D7D93D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nl-BE" dirty="0"/>
              <a:t>Demo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8203F3-602E-47A3-8852-151E1C8B1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796523" cy="3785419"/>
          </a:xfrm>
        </p:spPr>
        <p:txBody>
          <a:bodyPr>
            <a:normAutofit/>
          </a:bodyPr>
          <a:lstStyle/>
          <a:p>
            <a:r>
              <a:rPr lang="nl-BE" dirty="0">
                <a:hlinkClick r:id="rId3"/>
              </a:rPr>
              <a:t>https://spacehorse-22dc6.firebaseapp.com/</a:t>
            </a:r>
            <a:endParaRPr lang="nl-BE" dirty="0"/>
          </a:p>
          <a:p>
            <a:endParaRPr lang="nl-BE" dirty="0"/>
          </a:p>
          <a:p>
            <a:r>
              <a:rPr lang="nl-BE" dirty="0"/>
              <a:t>Feedback: helias.breneol@student.odisee.be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1288C528-6850-4309-8D5E-276D46744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974911-14B3-4CC9-9AE2-527382AA9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5" y="6355080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BE"/>
              <a:t>Made by Helias Breneol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3C4BF2-CE85-4725-91F5-903A0C253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7E85553-125B-468C-B123-443207482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33A6D40-F398-409A-91B3-8A05D4E59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992" y="1623723"/>
            <a:ext cx="5449889" cy="3610550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1DE0CAB-0099-47AE-8A9D-F0C808666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A0AA2F-7D71-4514-B2D9-6177E3537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87CEB8C-3CB6-4072-84D5-411FF8E3B536}" type="slidenum">
              <a:rPr lang="nl-BE" smtClean="0"/>
              <a:pPr>
                <a:spcAft>
                  <a:spcPts val="600"/>
                </a:spcAft>
              </a:pPr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476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159</Words>
  <Application>Microsoft Office PowerPoint</Application>
  <PresentationFormat>Grand écran</PresentationFormat>
  <Paragraphs>63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Mobile &amp; Internet 5: Smart Apps</vt:lpstr>
      <vt:lpstr>Overzicht</vt:lpstr>
      <vt:lpstr>Wat is Space Horse? </vt:lpstr>
      <vt:lpstr>Hoe is gemaakt? </vt:lpstr>
      <vt:lpstr>Waarom werd het gemaakt? </vt:lpstr>
      <vt:lpstr>Toekomst </vt:lpstr>
      <vt:lpstr>Reflectie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&amp; Internet 5: Smart Apps</dc:title>
  <dc:creator>Hélias Brénéol</dc:creator>
  <cp:lastModifiedBy>Hélias Brénéol</cp:lastModifiedBy>
  <cp:revision>1</cp:revision>
  <dcterms:created xsi:type="dcterms:W3CDTF">2019-01-25T00:44:10Z</dcterms:created>
  <dcterms:modified xsi:type="dcterms:W3CDTF">2019-01-25T00:51:05Z</dcterms:modified>
</cp:coreProperties>
</file>