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572" y="66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o Rendace" userId="03d4c7da471f80c4" providerId="LiveId" clId="{859C025B-0B0A-411D-8176-35DC42C15E8E}"/>
  </pc:docChgLst>
  <pc:docChgLst>
    <pc:chgData name="Romano Rendace" userId="03d4c7da471f80c4" providerId="LiveId" clId="{0236F567-107A-42CA-99AB-AD074BE813FF}"/>
    <pc:docChg chg="custSel addSld delSld modSld">
      <pc:chgData name="Romano Rendace" userId="03d4c7da471f80c4" providerId="LiveId" clId="{0236F567-107A-42CA-99AB-AD074BE813FF}" dt="2018-05-19T16:49:27.809" v="248" actId="1076"/>
      <pc:docMkLst>
        <pc:docMk/>
      </pc:docMkLst>
      <pc:sldChg chg="modSp">
        <pc:chgData name="Romano Rendace" userId="03d4c7da471f80c4" providerId="LiveId" clId="{0236F567-107A-42CA-99AB-AD074BE813FF}" dt="2018-05-19T16:30:02.061" v="62" actId="20577"/>
        <pc:sldMkLst>
          <pc:docMk/>
          <pc:sldMk cId="2264198727" sldId="256"/>
        </pc:sldMkLst>
        <pc:spChg chg="mod">
          <ac:chgData name="Romano Rendace" userId="03d4c7da471f80c4" providerId="LiveId" clId="{0236F567-107A-42CA-99AB-AD074BE813FF}" dt="2018-05-19T16:30:02.061" v="62" actId="20577"/>
          <ac:spMkLst>
            <pc:docMk/>
            <pc:sldMk cId="2264198727" sldId="256"/>
            <ac:spMk id="2" creationId="{00000000-0000-0000-0000-000000000000}"/>
          </ac:spMkLst>
        </pc:spChg>
      </pc:sldChg>
      <pc:sldChg chg="addSp delSp modSp">
        <pc:chgData name="Romano Rendace" userId="03d4c7da471f80c4" providerId="LiveId" clId="{0236F567-107A-42CA-99AB-AD074BE813FF}" dt="2018-05-19T16:22:13.558" v="6" actId="1076"/>
        <pc:sldMkLst>
          <pc:docMk/>
          <pc:sldMk cId="2428152316" sldId="258"/>
        </pc:sldMkLst>
        <pc:spChg chg="del mod">
          <ac:chgData name="Romano Rendace" userId="03d4c7da471f80c4" providerId="LiveId" clId="{0236F567-107A-42CA-99AB-AD074BE813FF}" dt="2018-05-19T16:22:07.434" v="3" actId="931"/>
          <ac:spMkLst>
            <pc:docMk/>
            <pc:sldMk cId="2428152316" sldId="258"/>
            <ac:spMk id="3" creationId="{00000000-0000-0000-0000-000000000000}"/>
          </ac:spMkLst>
        </pc:spChg>
        <pc:picChg chg="del">
          <ac:chgData name="Romano Rendace" userId="03d4c7da471f80c4" providerId="LiveId" clId="{0236F567-107A-42CA-99AB-AD074BE813FF}" dt="2018-05-19T16:21:54.166" v="2" actId="478"/>
          <ac:picMkLst>
            <pc:docMk/>
            <pc:sldMk cId="2428152316" sldId="258"/>
            <ac:picMk id="4" creationId="{608BA0E6-E0A9-4D82-A602-8C0534A4E11E}"/>
          </ac:picMkLst>
        </pc:picChg>
        <pc:picChg chg="del">
          <ac:chgData name="Romano Rendace" userId="03d4c7da471f80c4" providerId="LiveId" clId="{0236F567-107A-42CA-99AB-AD074BE813FF}" dt="2018-05-19T16:21:44.258" v="0" actId="478"/>
          <ac:picMkLst>
            <pc:docMk/>
            <pc:sldMk cId="2428152316" sldId="258"/>
            <ac:picMk id="5" creationId="{96C06B3E-6FB2-4BFD-B04C-363A4FCBD4F5}"/>
          </ac:picMkLst>
        </pc:picChg>
        <pc:picChg chg="add mod">
          <ac:chgData name="Romano Rendace" userId="03d4c7da471f80c4" providerId="LiveId" clId="{0236F567-107A-42CA-99AB-AD074BE813FF}" dt="2018-05-19T16:22:13.558" v="6" actId="1076"/>
          <ac:picMkLst>
            <pc:docMk/>
            <pc:sldMk cId="2428152316" sldId="258"/>
            <ac:picMk id="7" creationId="{6CA4939F-D7CB-4DEE-B50C-578C4C13C3D0}"/>
          </ac:picMkLst>
        </pc:picChg>
      </pc:sldChg>
      <pc:sldChg chg="addSp delSp modSp add">
        <pc:chgData name="Romano Rendace" userId="03d4c7da471f80c4" providerId="LiveId" clId="{0236F567-107A-42CA-99AB-AD074BE813FF}" dt="2018-05-19T16:47:43.017" v="234" actId="1076"/>
        <pc:sldMkLst>
          <pc:docMk/>
          <pc:sldMk cId="1867288994" sldId="259"/>
        </pc:sldMkLst>
        <pc:spChg chg="mod">
          <ac:chgData name="Romano Rendace" userId="03d4c7da471f80c4" providerId="LiveId" clId="{0236F567-107A-42CA-99AB-AD074BE813FF}" dt="2018-05-19T16:32:38.376" v="125" actId="20577"/>
          <ac:spMkLst>
            <pc:docMk/>
            <pc:sldMk cId="1867288994" sldId="259"/>
            <ac:spMk id="2" creationId="{A142E083-44CD-47CE-8636-1466A364E2CC}"/>
          </ac:spMkLst>
        </pc:spChg>
        <pc:spChg chg="del mod">
          <ac:chgData name="Romano Rendace" userId="03d4c7da471f80c4" providerId="LiveId" clId="{0236F567-107A-42CA-99AB-AD074BE813FF}" dt="2018-05-19T16:47:27.805" v="231" actId="931"/>
          <ac:spMkLst>
            <pc:docMk/>
            <pc:sldMk cId="1867288994" sldId="259"/>
            <ac:spMk id="3" creationId="{9F01C870-D496-4AE9-9B3C-7A6E4BAF14E3}"/>
          </ac:spMkLst>
        </pc:spChg>
        <pc:picChg chg="add mod">
          <ac:chgData name="Romano Rendace" userId="03d4c7da471f80c4" providerId="LiveId" clId="{0236F567-107A-42CA-99AB-AD074BE813FF}" dt="2018-05-19T16:47:43.017" v="234" actId="1076"/>
          <ac:picMkLst>
            <pc:docMk/>
            <pc:sldMk cId="1867288994" sldId="259"/>
            <ac:picMk id="5" creationId="{8571BC6D-B176-41E3-82B8-435258A00EA5}"/>
          </ac:picMkLst>
        </pc:picChg>
      </pc:sldChg>
      <pc:sldChg chg="del">
        <pc:chgData name="Romano Rendace" userId="03d4c7da471f80c4" providerId="LiveId" clId="{0236F567-107A-42CA-99AB-AD074BE813FF}" dt="2018-05-19T16:22:19.983" v="7" actId="2696"/>
        <pc:sldMkLst>
          <pc:docMk/>
          <pc:sldMk cId="3371661003" sldId="259"/>
        </pc:sldMkLst>
      </pc:sldChg>
      <pc:sldChg chg="del">
        <pc:chgData name="Romano Rendace" userId="03d4c7da471f80c4" providerId="LiveId" clId="{0236F567-107A-42CA-99AB-AD074BE813FF}" dt="2018-05-19T16:22:23.908" v="8" actId="2696"/>
        <pc:sldMkLst>
          <pc:docMk/>
          <pc:sldMk cId="933945525" sldId="260"/>
        </pc:sldMkLst>
      </pc:sldChg>
      <pc:sldChg chg="addSp delSp modSp add">
        <pc:chgData name="Romano Rendace" userId="03d4c7da471f80c4" providerId="LiveId" clId="{0236F567-107A-42CA-99AB-AD074BE813FF}" dt="2018-05-19T16:48:09.991" v="238" actId="1076"/>
        <pc:sldMkLst>
          <pc:docMk/>
          <pc:sldMk cId="2232120832" sldId="260"/>
        </pc:sldMkLst>
        <pc:spChg chg="mod">
          <ac:chgData name="Romano Rendace" userId="03d4c7da471f80c4" providerId="LiveId" clId="{0236F567-107A-42CA-99AB-AD074BE813FF}" dt="2018-05-19T16:45:51.909" v="158" actId="20577"/>
          <ac:spMkLst>
            <pc:docMk/>
            <pc:sldMk cId="2232120832" sldId="260"/>
            <ac:spMk id="2" creationId="{64F2C33B-EC08-4FC5-8B14-580957896049}"/>
          </ac:spMkLst>
        </pc:spChg>
        <pc:spChg chg="del">
          <ac:chgData name="Romano Rendace" userId="03d4c7da471f80c4" providerId="LiveId" clId="{0236F567-107A-42CA-99AB-AD074BE813FF}" dt="2018-05-19T16:47:59.527" v="235" actId="931"/>
          <ac:spMkLst>
            <pc:docMk/>
            <pc:sldMk cId="2232120832" sldId="260"/>
            <ac:spMk id="3" creationId="{F5A71426-1C5C-4593-8D61-C44007BBF22C}"/>
          </ac:spMkLst>
        </pc:spChg>
        <pc:picChg chg="add mod">
          <ac:chgData name="Romano Rendace" userId="03d4c7da471f80c4" providerId="LiveId" clId="{0236F567-107A-42CA-99AB-AD074BE813FF}" dt="2018-05-19T16:48:09.991" v="238" actId="1076"/>
          <ac:picMkLst>
            <pc:docMk/>
            <pc:sldMk cId="2232120832" sldId="260"/>
            <ac:picMk id="5" creationId="{12933774-D13A-4A9F-A6B4-CDAB0D3DFFFD}"/>
          </ac:picMkLst>
        </pc:picChg>
      </pc:sldChg>
      <pc:sldChg chg="addSp delSp modSp add">
        <pc:chgData name="Romano Rendace" userId="03d4c7da471f80c4" providerId="LiveId" clId="{0236F567-107A-42CA-99AB-AD074BE813FF}" dt="2018-05-19T16:48:41.892" v="243" actId="14100"/>
        <pc:sldMkLst>
          <pc:docMk/>
          <pc:sldMk cId="3081846188" sldId="261"/>
        </pc:sldMkLst>
        <pc:spChg chg="mod">
          <ac:chgData name="Romano Rendace" userId="03d4c7da471f80c4" providerId="LiveId" clId="{0236F567-107A-42CA-99AB-AD074BE813FF}" dt="2018-05-19T16:46:34.311" v="193" actId="20577"/>
          <ac:spMkLst>
            <pc:docMk/>
            <pc:sldMk cId="3081846188" sldId="261"/>
            <ac:spMk id="2" creationId="{D2FD0E0E-2821-45A7-9CB8-755C9EF085C2}"/>
          </ac:spMkLst>
        </pc:spChg>
        <pc:spChg chg="del">
          <ac:chgData name="Romano Rendace" userId="03d4c7da471f80c4" providerId="LiveId" clId="{0236F567-107A-42CA-99AB-AD074BE813FF}" dt="2018-05-19T16:48:29.704" v="239" actId="931"/>
          <ac:spMkLst>
            <pc:docMk/>
            <pc:sldMk cId="3081846188" sldId="261"/>
            <ac:spMk id="3" creationId="{C4780E57-3891-4812-9D3E-4659C143D705}"/>
          </ac:spMkLst>
        </pc:spChg>
        <pc:picChg chg="add mod">
          <ac:chgData name="Romano Rendace" userId="03d4c7da471f80c4" providerId="LiveId" clId="{0236F567-107A-42CA-99AB-AD074BE813FF}" dt="2018-05-19T16:48:41.892" v="243" actId="14100"/>
          <ac:picMkLst>
            <pc:docMk/>
            <pc:sldMk cId="3081846188" sldId="261"/>
            <ac:picMk id="5" creationId="{575743D8-C320-49E6-9029-D477A1CFFBE6}"/>
          </ac:picMkLst>
        </pc:picChg>
      </pc:sldChg>
      <pc:sldChg chg="addSp delSp modSp add">
        <pc:chgData name="Romano Rendace" userId="03d4c7da471f80c4" providerId="LiveId" clId="{0236F567-107A-42CA-99AB-AD074BE813FF}" dt="2018-05-19T16:49:27.809" v="248" actId="1076"/>
        <pc:sldMkLst>
          <pc:docMk/>
          <pc:sldMk cId="1750313385" sldId="262"/>
        </pc:sldMkLst>
        <pc:spChg chg="mod">
          <ac:chgData name="Romano Rendace" userId="03d4c7da471f80c4" providerId="LiveId" clId="{0236F567-107A-42CA-99AB-AD074BE813FF}" dt="2018-05-19T16:47:13.941" v="230" actId="20577"/>
          <ac:spMkLst>
            <pc:docMk/>
            <pc:sldMk cId="1750313385" sldId="262"/>
            <ac:spMk id="2" creationId="{745AA528-86BF-4FA3-AA05-7DCE966963F5}"/>
          </ac:spMkLst>
        </pc:spChg>
        <pc:spChg chg="del">
          <ac:chgData name="Romano Rendace" userId="03d4c7da471f80c4" providerId="LiveId" clId="{0236F567-107A-42CA-99AB-AD074BE813FF}" dt="2018-05-19T16:49:09.303" v="244" actId="931"/>
          <ac:spMkLst>
            <pc:docMk/>
            <pc:sldMk cId="1750313385" sldId="262"/>
            <ac:spMk id="3" creationId="{08A548C6-3212-4182-ACCF-B133CB7F318E}"/>
          </ac:spMkLst>
        </pc:spChg>
        <pc:picChg chg="add mod">
          <ac:chgData name="Romano Rendace" userId="03d4c7da471f80c4" providerId="LiveId" clId="{0236F567-107A-42CA-99AB-AD074BE813FF}" dt="2018-05-19T16:49:27.809" v="248" actId="1076"/>
          <ac:picMkLst>
            <pc:docMk/>
            <pc:sldMk cId="1750313385" sldId="262"/>
            <ac:picMk id="5" creationId="{1898B8D6-FE01-4880-9EF7-34E56FC30B4C}"/>
          </ac:picMkLst>
        </pc:picChg>
      </pc:sldChg>
      <pc:sldChg chg="add del">
        <pc:chgData name="Romano Rendace" userId="03d4c7da471f80c4" providerId="LiveId" clId="{0236F567-107A-42CA-99AB-AD074BE813FF}" dt="2018-05-19T16:46:50.851" v="196"/>
        <pc:sldMkLst>
          <pc:docMk/>
          <pc:sldMk cId="181681578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19/05/2018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19/05/2018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 err="1"/>
              <a:t>Databanken</a:t>
            </a:r>
            <a:r>
              <a:rPr lang="en-GB" dirty="0"/>
              <a:t> - </a:t>
            </a:r>
            <a:r>
              <a:rPr lang="en-GB" dirty="0" err="1"/>
              <a:t>Dataquerying</a:t>
            </a:r>
            <a:br>
              <a:rPr lang="en-GB" dirty="0"/>
            </a:br>
            <a:r>
              <a:rPr lang="en-GB" sz="2800" dirty="0" err="1">
                <a:solidFill>
                  <a:srgbClr val="FFC000"/>
                </a:solidFill>
              </a:rPr>
              <a:t>Groepsopdracht</a:t>
            </a:r>
            <a:br>
              <a:rPr lang="en-GB" sz="2700" dirty="0"/>
            </a:br>
            <a:r>
              <a:rPr lang="en-GB" sz="2700" dirty="0" err="1">
                <a:solidFill>
                  <a:srgbClr val="002060"/>
                </a:solidFill>
              </a:rPr>
              <a:t>Groep</a:t>
            </a:r>
            <a:r>
              <a:rPr lang="en-GB" sz="2700" dirty="0">
                <a:solidFill>
                  <a:srgbClr val="002060"/>
                </a:solidFill>
              </a:rPr>
              <a:t> 10 – </a:t>
            </a:r>
            <a:r>
              <a:rPr lang="en-GB" sz="2700" dirty="0" err="1">
                <a:solidFill>
                  <a:srgbClr val="002060"/>
                </a:solidFill>
              </a:rPr>
              <a:t>Akat</a:t>
            </a:r>
            <a:r>
              <a:rPr lang="en-GB" sz="2700" dirty="0">
                <a:solidFill>
                  <a:srgbClr val="002060"/>
                </a:solidFill>
              </a:rPr>
              <a:t> B, </a:t>
            </a:r>
            <a:r>
              <a:rPr lang="en-GB" sz="2700" dirty="0" err="1">
                <a:solidFill>
                  <a:srgbClr val="002060"/>
                </a:solidFill>
              </a:rPr>
              <a:t>Pede</a:t>
            </a:r>
            <a:r>
              <a:rPr lang="en-GB" sz="2700" dirty="0">
                <a:solidFill>
                  <a:srgbClr val="002060"/>
                </a:solidFill>
              </a:rPr>
              <a:t> T, Rendace R</a:t>
            </a:r>
            <a:endParaRPr lang="nl-B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AUTONOME TAXI </a:t>
            </a:r>
            <a:r>
              <a:rPr lang="en-GB" dirty="0"/>
              <a:t>Service</a:t>
            </a:r>
            <a:endParaRPr lang="nl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A4939F-D7CB-4DEE-B50C-578C4C13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27" y="1459117"/>
            <a:ext cx="7725745" cy="5173668"/>
          </a:xfrm>
        </p:spPr>
      </p:pic>
    </p:spTree>
    <p:extLst>
      <p:ext uri="{BB962C8B-B14F-4D97-AF65-F5344CB8AC3E}">
        <p14:creationId xmlns:p14="http://schemas.microsoft.com/office/powerpoint/2010/main" val="24281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E083-44CD-47CE-8636-1466A36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 prestaties dag/nacht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1BC6D-B176-41E3-82B8-435258A00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1829516"/>
            <a:ext cx="10399823" cy="4663359"/>
          </a:xfrm>
        </p:spPr>
      </p:pic>
    </p:spTree>
    <p:extLst>
      <p:ext uri="{BB962C8B-B14F-4D97-AF65-F5344CB8AC3E}">
        <p14:creationId xmlns:p14="http://schemas.microsoft.com/office/powerpoint/2010/main" val="18672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C33B-EC08-4FC5-8B14-58095789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r>
              <a:rPr lang="en-GB" dirty="0"/>
              <a:t> </a:t>
            </a:r>
            <a:r>
              <a:rPr lang="en-GB" dirty="0" err="1"/>
              <a:t>individuele</a:t>
            </a:r>
            <a:r>
              <a:rPr lang="en-GB" dirty="0"/>
              <a:t> taxi’s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33774-D13A-4A9F-A6B4-CDAB0D3D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9" y="1931436"/>
            <a:ext cx="10783911" cy="4329404"/>
          </a:xfrm>
        </p:spPr>
      </p:pic>
    </p:spTree>
    <p:extLst>
      <p:ext uri="{BB962C8B-B14F-4D97-AF65-F5344CB8AC3E}">
        <p14:creationId xmlns:p14="http://schemas.microsoft.com/office/powerpoint/2010/main" val="22321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E0E-2821-45A7-9CB8-755C9EF0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Specifieke</a:t>
            </a:r>
            <a:r>
              <a:rPr lang="en-GB" dirty="0"/>
              <a:t> </a:t>
            </a:r>
            <a:r>
              <a:rPr lang="en-GB" dirty="0" err="1"/>
              <a:t>groep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743D8-C320-49E6-9029-D477A1CF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9" y="1968759"/>
            <a:ext cx="11307654" cy="3060441"/>
          </a:xfrm>
        </p:spPr>
      </p:pic>
    </p:spTree>
    <p:extLst>
      <p:ext uri="{BB962C8B-B14F-4D97-AF65-F5344CB8AC3E}">
        <p14:creationId xmlns:p14="http://schemas.microsoft.com/office/powerpoint/2010/main" val="308184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A528-86BF-4FA3-AA05-7DCE9669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Overzicht</a:t>
            </a:r>
            <a:r>
              <a:rPr lang="en-GB" dirty="0"/>
              <a:t> </a:t>
            </a:r>
            <a:r>
              <a:rPr lang="en-GB" dirty="0" err="1"/>
              <a:t>prestaties</a:t>
            </a:r>
            <a:r>
              <a:rPr lang="en-GB" dirty="0"/>
              <a:t> per </a:t>
            </a:r>
            <a:r>
              <a:rPr lang="en-GB" dirty="0" err="1"/>
              <a:t>maand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8B8D6-FE01-4880-9EF7-34E56FC3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02" y="1533673"/>
            <a:ext cx="9061257" cy="4959202"/>
          </a:xfrm>
        </p:spPr>
      </p:pic>
    </p:spTree>
    <p:extLst>
      <p:ext uri="{BB962C8B-B14F-4D97-AF65-F5344CB8AC3E}">
        <p14:creationId xmlns:p14="http://schemas.microsoft.com/office/powerpoint/2010/main" val="17503133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Powerpoint</Template>
  <TotalTime>71</TotalTime>
  <Words>22</Words>
  <Application>Microsoft Office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Kantoorthema</vt:lpstr>
      <vt:lpstr>Databanken - Dataquerying Groepsopdracht Groep 10 – Akat B, Pede T, Rendace R</vt:lpstr>
      <vt:lpstr>AUTONOME TAXI Service</vt:lpstr>
      <vt:lpstr>Vergelijking prestaties dag/nacht</vt:lpstr>
      <vt:lpstr>Overzicht individuele taxi’s</vt:lpstr>
      <vt:lpstr>Specifieke groep klanten</vt:lpstr>
      <vt:lpstr>Overzicht prestaties per maand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Help, mijn programma werkt niet!       Assembly</dc:title>
  <dc:creator>Arne Walschap</dc:creator>
  <cp:lastModifiedBy>Romano Rendace</cp:lastModifiedBy>
  <cp:revision>2</cp:revision>
  <dcterms:created xsi:type="dcterms:W3CDTF">2017-10-17T08:28:06Z</dcterms:created>
  <dcterms:modified xsi:type="dcterms:W3CDTF">2018-05-19T16:49:29Z</dcterms:modified>
</cp:coreProperties>
</file>