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951" r:id="rId2"/>
    <p:sldId id="6937" r:id="rId3"/>
    <p:sldId id="6935" r:id="rId4"/>
    <p:sldId id="6936" r:id="rId5"/>
    <p:sldId id="6943" r:id="rId6"/>
    <p:sldId id="6941" r:id="rId7"/>
    <p:sldId id="6944" r:id="rId8"/>
    <p:sldId id="6950" r:id="rId9"/>
    <p:sldId id="6949" r:id="rId10"/>
    <p:sldId id="6942" r:id="rId11"/>
    <p:sldId id="6948" r:id="rId12"/>
    <p:sldId id="6946" r:id="rId13"/>
    <p:sldId id="6945" r:id="rId14"/>
    <p:sldId id="6939" r:id="rId15"/>
    <p:sldId id="6938" r:id="rId16"/>
    <p:sldId id="6934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54" dt="2024-03-21T14:03:51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4-04T13:48:24.585" v="1654" actId="1076"/>
      <pc:docMkLst>
        <pc:docMk/>
      </pc:docMkLst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new ord">
        <pc:chgData name="Billy Lin" userId="05f35405-298c-473c-91f2-352ef9a130c9" providerId="ADAL" clId="{AB0BFEC8-14E9-4C61-B10E-456F41DF402E}" dt="2024-04-04T12:52:14.572" v="1643"/>
        <pc:sldMkLst>
          <pc:docMk/>
          <pc:sldMk cId="368460460" sldId="6951"/>
        </pc:sldMkLst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469</Words>
  <Application>Microsoft Office PowerPoint</Application>
  <PresentationFormat>Widescreen</PresentationFormat>
  <Paragraphs>188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  <vt:lpstr>archive below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2024-04-04T13:48:24Z</dcterms:modified>
</cp:coreProperties>
</file>