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936" r:id="rId2"/>
    <p:sldId id="6935" r:id="rId3"/>
    <p:sldId id="6934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3F00F-3787-430F-87FE-6A2E92F6D361}" v="1" dt="2024-01-18T14:08:3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79" d="100"/>
          <a:sy n="79" d="100"/>
        </p:scale>
        <p:origin x="10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Outline</vt:lpstr>
      <vt:lpstr>archive below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2024-01-19T03:02:34Z</dcterms:modified>
</cp:coreProperties>
</file>